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59" r:id="rId10"/>
    <p:sldId id="276" r:id="rId11"/>
    <p:sldId id="277" r:id="rId12"/>
    <p:sldId id="278" r:id="rId13"/>
    <p:sldId id="273" r:id="rId14"/>
    <p:sldId id="272" r:id="rId15"/>
    <p:sldId id="271" r:id="rId16"/>
    <p:sldId id="268" r:id="rId17"/>
    <p:sldId id="269" r:id="rId18"/>
    <p:sldId id="270" r:id="rId19"/>
    <p:sldId id="275" r:id="rId20"/>
    <p:sldId id="279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5;&#1083;&#1077;&#1085;&#1072;\&#1056;&#1072;&#1073;&#1086;&#1095;&#1080;&#1081;%20&#1089;&#1090;&#1086;&#1083;\&#1082;&#1086;&#1085;&#1082;&#1091;&#1088;&#1089;\&#1088;&#1072;&#1073;&#1086;&#1090;&#1072;%20&#1089;%20&#1088;&#1086;&#1076;&#1080;&#1090;&#1077;&#1083;&#1103;&#1084;&#1080;\&#1087;&#1088;&#1080;&#1086;&#1088;&#1080;&#1090;&#1077;&#1090;&#1099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Приоритеты семейного воспитания.
(анкетирование </a:t>
            </a:r>
            <a:r>
              <a:rPr lang="ru-RU" dirty="0" smtClean="0"/>
              <a:t>родителей)</a:t>
            </a:r>
            <a:endParaRPr lang="ru-RU" dirty="0"/>
          </a:p>
        </c:rich>
      </c:tx>
      <c:layout>
        <c:manualLayout>
          <c:xMode val="edge"/>
          <c:yMode val="edge"/>
          <c:x val="0.16368914303311968"/>
          <c:y val="1.734415826758927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0889348500517232"/>
          <c:y val="0.17118644067796751"/>
          <c:w val="0.46328852119958897"/>
          <c:h val="0.75932203389830921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Лист1!$A$3:$A$7</c:f>
              <c:strCache>
                <c:ptCount val="5"/>
                <c:pt idx="0">
                  <c:v>здоровье</c:v>
                </c:pt>
                <c:pt idx="1">
                  <c:v>обучение</c:v>
                </c:pt>
                <c:pt idx="2">
                  <c:v>воспитание</c:v>
                </c:pt>
                <c:pt idx="3">
                  <c:v>досуг</c:v>
                </c:pt>
                <c:pt idx="4">
                  <c:v>материальное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19</c:v>
                </c:pt>
                <c:pt idx="1">
                  <c:v>10</c:v>
                </c:pt>
                <c:pt idx="2">
                  <c:v>15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319544984488638"/>
          <c:y val="0.14406779661016991"/>
          <c:w val="0.26163391933815927"/>
          <c:h val="0.74745762711864405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Стили семейного воспитания </a:t>
            </a:r>
          </a:p>
        </c:rich>
      </c:tx>
      <c:layout>
        <c:manualLayout>
          <c:xMode val="edge"/>
          <c:yMode val="edge"/>
          <c:x val="0.19248120300751884"/>
          <c:y val="2.183406113537119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Стили семейного воспитания</c:v>
                </c:pt>
              </c:strCache>
            </c:strRef>
          </c:tx>
          <c:explosion val="6"/>
          <c:dPt>
            <c:idx val="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cat>
            <c:strRef>
              <c:f>Лист1!$A$2:$A$4</c:f>
              <c:strCache>
                <c:ptCount val="3"/>
                <c:pt idx="0">
                  <c:v>Контролирующий</c:v>
                </c:pt>
                <c:pt idx="1">
                  <c:v>Демократический </c:v>
                </c:pt>
                <c:pt idx="2">
                  <c:v>Смешанный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firstSliceAng val="0"/>
      </c:pie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3202295074827897"/>
          <c:y val="0.30500316031924657"/>
          <c:w val="0.35662968043773779"/>
          <c:h val="0.60471669612726986"/>
        </c:manualLayout>
      </c:layout>
    </c:legend>
    <c:plotVisOnly val="1"/>
    <c:dispBlanksAs val="zero"/>
  </c:chart>
  <c:txPr>
    <a:bodyPr/>
    <a:lstStyle/>
    <a:p>
      <a:pPr>
        <a:defRPr sz="1789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12631578947368419"/>
          <c:y val="2.183406113537119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родительских собраний.</c:v>
                </c:pt>
              </c:strCache>
            </c:strRef>
          </c:tx>
          <c:explosion val="12"/>
          <c:dPt>
            <c:idx val="0"/>
            <c:spPr>
              <a:solidFill>
                <a:srgbClr val="E852E8"/>
              </a:solidFill>
            </c:spPr>
          </c:dPt>
          <c:dPt>
            <c:idx val="1"/>
            <c:spPr>
              <a:solidFill>
                <a:srgbClr val="0066FF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Всегда </c:v>
                </c:pt>
                <c:pt idx="1">
                  <c:v>Иногда </c:v>
                </c:pt>
                <c:pt idx="2">
                  <c:v>Редко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</c:ser>
        <c:firstSliceAng val="0"/>
      </c:pieChart>
      <c:spPr>
        <a:noFill/>
        <a:ln w="25362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67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AF0FD-597C-4900-B0E7-87AE901511B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C54A69-B806-4E26-8BD0-08802767FD5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Формы воспитательной работы</a:t>
          </a:r>
          <a:endParaRPr lang="ru-RU" sz="2400" b="1" dirty="0">
            <a:solidFill>
              <a:schemeClr val="bg1"/>
            </a:solidFill>
          </a:endParaRPr>
        </a:p>
      </dgm:t>
    </dgm:pt>
    <dgm:pt modelId="{A1F3AB6E-5E0D-4C70-81C8-5E6098E09F88}" type="parTrans" cxnId="{D3308C4C-F101-42C2-9732-D39FD21AB300}">
      <dgm:prSet/>
      <dgm:spPr/>
      <dgm:t>
        <a:bodyPr/>
        <a:lstStyle/>
        <a:p>
          <a:endParaRPr lang="ru-RU"/>
        </a:p>
      </dgm:t>
    </dgm:pt>
    <dgm:pt modelId="{6C0CEDC7-B25A-4742-80C2-AA17BCA09D28}" type="sibTrans" cxnId="{D3308C4C-F101-42C2-9732-D39FD21AB300}">
      <dgm:prSet/>
      <dgm:spPr/>
      <dgm:t>
        <a:bodyPr/>
        <a:lstStyle/>
        <a:p>
          <a:endParaRPr lang="ru-RU"/>
        </a:p>
      </dgm:t>
    </dgm:pt>
    <dgm:pt modelId="{D012396A-26ED-405C-9E8F-E8B53D6BDC4E}">
      <dgm:prSet phldrT="[Текст]" custT="1"/>
      <dgm:spPr/>
      <dgm:t>
        <a:bodyPr/>
        <a:lstStyle/>
        <a:p>
          <a:r>
            <a:rPr lang="ru-RU" sz="20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Анкетиро</a:t>
          </a:r>
          <a:r>
            <a:rPr lang="en-US" sz="20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-</a:t>
          </a:r>
          <a:r>
            <a:rPr lang="ru-RU" sz="20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вание</a:t>
          </a:r>
          <a:endParaRPr lang="ru-RU" sz="2000" b="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20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10%</a:t>
          </a:r>
        </a:p>
        <a:p>
          <a:r>
            <a:rPr lang="ru-RU" sz="2000" b="0" dirty="0" smtClean="0"/>
            <a:t> </a:t>
          </a:r>
          <a:endParaRPr lang="ru-RU" sz="2000" b="0" dirty="0"/>
        </a:p>
      </dgm:t>
    </dgm:pt>
    <dgm:pt modelId="{4ED2AD69-441F-4F51-9880-D68A79AA47D6}" type="parTrans" cxnId="{1A78541C-6A0D-42EA-8111-CE0528B33636}">
      <dgm:prSet/>
      <dgm:spPr/>
      <dgm:t>
        <a:bodyPr/>
        <a:lstStyle/>
        <a:p>
          <a:endParaRPr lang="ru-RU" dirty="0"/>
        </a:p>
      </dgm:t>
    </dgm:pt>
    <dgm:pt modelId="{5E90F9B0-8DEE-4F9C-81DE-64251270E2C6}" type="sibTrans" cxnId="{1A78541C-6A0D-42EA-8111-CE0528B33636}">
      <dgm:prSet/>
      <dgm:spPr/>
      <dgm:t>
        <a:bodyPr/>
        <a:lstStyle/>
        <a:p>
          <a:endParaRPr lang="ru-RU"/>
        </a:p>
      </dgm:t>
    </dgm:pt>
    <dgm:pt modelId="{5FF60FF2-9DCF-4C7F-A60F-92472A1B61DE}">
      <dgm:prSet phldrT="[Текст]" custT="1"/>
      <dgm:spPr>
        <a:solidFill>
          <a:srgbClr val="E852E8"/>
        </a:solidFill>
      </dgm:spPr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Тренинги</a:t>
          </a:r>
        </a:p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4E4366-4F27-4FC3-A840-36CD02DA7814}" type="parTrans" cxnId="{D2D00294-5870-42CE-804D-3B726C128466}">
      <dgm:prSet/>
      <dgm:spPr/>
      <dgm:t>
        <a:bodyPr/>
        <a:lstStyle/>
        <a:p>
          <a:endParaRPr lang="ru-RU" dirty="0"/>
        </a:p>
      </dgm:t>
    </dgm:pt>
    <dgm:pt modelId="{4D2E473C-3F25-4D0B-BA11-FDB940BAA294}" type="sibTrans" cxnId="{D2D00294-5870-42CE-804D-3B726C128466}">
      <dgm:prSet/>
      <dgm:spPr/>
      <dgm:t>
        <a:bodyPr/>
        <a:lstStyle/>
        <a:p>
          <a:endParaRPr lang="ru-RU"/>
        </a:p>
      </dgm:t>
    </dgm:pt>
    <dgm:pt modelId="{F0F7A959-57DB-43BA-986B-959DBE802CCA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Диспуты,</a:t>
          </a:r>
        </a:p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Дискуссии</a:t>
          </a:r>
        </a:p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5%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6D9732-5131-4228-AB57-799881D87A54}" type="parTrans" cxnId="{2613C18A-6012-49B9-AFD5-35B96D174B5A}">
      <dgm:prSet/>
      <dgm:spPr/>
      <dgm:t>
        <a:bodyPr/>
        <a:lstStyle/>
        <a:p>
          <a:endParaRPr lang="ru-RU" dirty="0"/>
        </a:p>
      </dgm:t>
    </dgm:pt>
    <dgm:pt modelId="{77319098-87CC-420C-BAED-40F1E34207B0}" type="sibTrans" cxnId="{2613C18A-6012-49B9-AFD5-35B96D174B5A}">
      <dgm:prSet/>
      <dgm:spPr/>
      <dgm:t>
        <a:bodyPr/>
        <a:lstStyle/>
        <a:p>
          <a:endParaRPr lang="ru-RU"/>
        </a:p>
      </dgm:t>
    </dgm:pt>
    <dgm:pt modelId="{A5C79814-C546-4573-A106-E24E3E784DCE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Дебаты</a:t>
          </a:r>
          <a:endParaRPr lang="ru-RU" sz="28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5% 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D180F7-F591-4959-89BB-527745E18CC1}" type="parTrans" cxnId="{61E3B8B3-6489-49D5-98F0-4A3F9BE9F015}">
      <dgm:prSet/>
      <dgm:spPr/>
      <dgm:t>
        <a:bodyPr/>
        <a:lstStyle/>
        <a:p>
          <a:endParaRPr lang="ru-RU" dirty="0"/>
        </a:p>
      </dgm:t>
    </dgm:pt>
    <dgm:pt modelId="{BA78CE56-0D2E-4E4F-B110-B5208D6FD54C}" type="sibTrans" cxnId="{61E3B8B3-6489-49D5-98F0-4A3F9BE9F015}">
      <dgm:prSet/>
      <dgm:spPr/>
      <dgm:t>
        <a:bodyPr/>
        <a:lstStyle/>
        <a:p>
          <a:endParaRPr lang="ru-RU"/>
        </a:p>
      </dgm:t>
    </dgm:pt>
    <dgm:pt modelId="{908FB343-DEDB-4A7E-B0D5-A84BD633481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Беседы, часы  общения </a:t>
          </a:r>
        </a:p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3B4EF8-8FAC-4E9E-ACE6-E061ABBC794B}" type="parTrans" cxnId="{8A0738E8-E1F3-4F46-A188-0BE31D45FFAA}">
      <dgm:prSet/>
      <dgm:spPr/>
      <dgm:t>
        <a:bodyPr/>
        <a:lstStyle/>
        <a:p>
          <a:endParaRPr lang="ru-RU" dirty="0"/>
        </a:p>
      </dgm:t>
    </dgm:pt>
    <dgm:pt modelId="{24EEE5FE-A36E-403F-9FB5-9195BA5AE15E}" type="sibTrans" cxnId="{8A0738E8-E1F3-4F46-A188-0BE31D45FFAA}">
      <dgm:prSet/>
      <dgm:spPr/>
      <dgm:t>
        <a:bodyPr/>
        <a:lstStyle/>
        <a:p>
          <a:endParaRPr lang="ru-RU"/>
        </a:p>
      </dgm:t>
    </dgm:pt>
    <dgm:pt modelId="{483A4D85-CEBA-4935-A8F1-B309A551140C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Экскурсии</a:t>
          </a:r>
        </a:p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5%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B0F290-54E3-4501-BC76-C391360C13AA}" type="parTrans" cxnId="{784F9808-A481-49A8-A557-883160C3AD3E}">
      <dgm:prSet/>
      <dgm:spPr/>
      <dgm:t>
        <a:bodyPr/>
        <a:lstStyle/>
        <a:p>
          <a:endParaRPr lang="ru-RU" dirty="0"/>
        </a:p>
      </dgm:t>
    </dgm:pt>
    <dgm:pt modelId="{997399E7-592D-4E9A-A508-503435AD98D1}" type="sibTrans" cxnId="{784F9808-A481-49A8-A557-883160C3AD3E}">
      <dgm:prSet/>
      <dgm:spPr/>
      <dgm:t>
        <a:bodyPr/>
        <a:lstStyle/>
        <a:p>
          <a:endParaRPr lang="ru-RU"/>
        </a:p>
      </dgm:t>
    </dgm:pt>
    <dgm:pt modelId="{6531BEFB-504B-47DB-9A15-81DEF254C9F2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Игры,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Турниры,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Викторины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</a:p>
        <a:p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ED5229-FAD6-498D-AC54-6BDFDC4C3E08}" type="parTrans" cxnId="{59B925EE-4BAD-4289-A05A-516074E6F3D7}">
      <dgm:prSet/>
      <dgm:spPr/>
      <dgm:t>
        <a:bodyPr/>
        <a:lstStyle/>
        <a:p>
          <a:endParaRPr lang="ru-RU" dirty="0"/>
        </a:p>
      </dgm:t>
    </dgm:pt>
    <dgm:pt modelId="{DC059B8D-2837-49CB-9F24-A2018B132896}" type="sibTrans" cxnId="{59B925EE-4BAD-4289-A05A-516074E6F3D7}">
      <dgm:prSet/>
      <dgm:spPr/>
      <dgm:t>
        <a:bodyPr/>
        <a:lstStyle/>
        <a:p>
          <a:endParaRPr lang="ru-RU"/>
        </a:p>
      </dgm:t>
    </dgm:pt>
    <dgm:pt modelId="{E42D1C79-EB1C-4F91-AB3D-5CA6DDD7A4D5}">
      <dgm:prSet phldrT="[Текст]" custT="1"/>
      <dgm:spPr>
        <a:solidFill>
          <a:srgbClr val="5FDDDA"/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Вечера</a:t>
          </a:r>
        </a:p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10%</a:t>
          </a:r>
        </a:p>
        <a:p>
          <a:endParaRPr lang="ru-RU" sz="1600" dirty="0"/>
        </a:p>
      </dgm:t>
    </dgm:pt>
    <dgm:pt modelId="{9DB859C4-5619-47D6-B6E8-83FA21F1DD5E}" type="parTrans" cxnId="{0B80B6AA-9580-4F69-BC69-A42923527AED}">
      <dgm:prSet/>
      <dgm:spPr/>
      <dgm:t>
        <a:bodyPr/>
        <a:lstStyle/>
        <a:p>
          <a:endParaRPr lang="ru-RU" dirty="0"/>
        </a:p>
      </dgm:t>
    </dgm:pt>
    <dgm:pt modelId="{D52BEF69-EE23-4647-A701-A0856DDBEAF0}" type="sibTrans" cxnId="{0B80B6AA-9580-4F69-BC69-A42923527AED}">
      <dgm:prSet/>
      <dgm:spPr/>
      <dgm:t>
        <a:bodyPr/>
        <a:lstStyle/>
        <a:p>
          <a:endParaRPr lang="ru-RU"/>
        </a:p>
      </dgm:t>
    </dgm:pt>
    <dgm:pt modelId="{FA8841D5-8390-4487-B63E-BFF672D3258A}">
      <dgm:prSet phldrT="[Текст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Классные </a:t>
          </a:r>
        </a:p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Часы</a:t>
          </a:r>
        </a:p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6FE406E-CE84-4FB0-99D0-DED633F7B2A6}" type="sibTrans" cxnId="{58C48DA7-330E-407D-AD9B-86D6DCC1FE19}">
      <dgm:prSet/>
      <dgm:spPr/>
      <dgm:t>
        <a:bodyPr/>
        <a:lstStyle/>
        <a:p>
          <a:endParaRPr lang="ru-RU"/>
        </a:p>
      </dgm:t>
    </dgm:pt>
    <dgm:pt modelId="{5BA0E2D1-38AD-4E4B-81F7-B57207AD5E02}" type="parTrans" cxnId="{58C48DA7-330E-407D-AD9B-86D6DCC1FE19}">
      <dgm:prSet/>
      <dgm:spPr/>
      <dgm:t>
        <a:bodyPr/>
        <a:lstStyle/>
        <a:p>
          <a:endParaRPr lang="ru-RU" dirty="0"/>
        </a:p>
      </dgm:t>
    </dgm:pt>
    <dgm:pt modelId="{9A02FDF2-063E-49AF-A9A1-88A6223F3E77}" type="pres">
      <dgm:prSet presAssocID="{4D5AF0FD-597C-4900-B0E7-87AE901511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9A899-71C7-4897-B51D-4961BD602539}" type="pres">
      <dgm:prSet presAssocID="{D1C54A69-B806-4E26-8BD0-08802767FD57}" presName="centerShape" presStyleLbl="node0" presStyleIdx="0" presStyleCnt="1" custScaleX="241548" custScaleY="175482"/>
      <dgm:spPr/>
      <dgm:t>
        <a:bodyPr/>
        <a:lstStyle/>
        <a:p>
          <a:endParaRPr lang="ru-RU"/>
        </a:p>
      </dgm:t>
    </dgm:pt>
    <dgm:pt modelId="{B9D40D13-DC44-4CF8-AA5E-EA2DBE328EC2}" type="pres">
      <dgm:prSet presAssocID="{4ED2AD69-441F-4F51-9880-D68A79AA47D6}" presName="Name9" presStyleLbl="parChTrans1D2" presStyleIdx="0" presStyleCnt="9"/>
      <dgm:spPr/>
      <dgm:t>
        <a:bodyPr/>
        <a:lstStyle/>
        <a:p>
          <a:endParaRPr lang="ru-RU"/>
        </a:p>
      </dgm:t>
    </dgm:pt>
    <dgm:pt modelId="{9BA5F57C-9A58-4085-9F06-88099D8045B1}" type="pres">
      <dgm:prSet presAssocID="{4ED2AD69-441F-4F51-9880-D68A79AA47D6}" presName="connTx" presStyleLbl="parChTrans1D2" presStyleIdx="0" presStyleCnt="9"/>
      <dgm:spPr/>
      <dgm:t>
        <a:bodyPr/>
        <a:lstStyle/>
        <a:p>
          <a:endParaRPr lang="ru-RU"/>
        </a:p>
      </dgm:t>
    </dgm:pt>
    <dgm:pt modelId="{FBD662A6-2BB7-4AA8-8D7A-F258CDD7511D}" type="pres">
      <dgm:prSet presAssocID="{D012396A-26ED-405C-9E8F-E8B53D6BDC4E}" presName="node" presStyleLbl="node1" presStyleIdx="0" presStyleCnt="9" custScaleX="144122" custScaleY="122192" custRadScaleRad="96387" custRadScaleInc="85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BD6E8-955E-4AD0-84B3-AEAE8773E070}" type="pres">
      <dgm:prSet presAssocID="{D84E4366-4F27-4FC3-A840-36CD02DA7814}" presName="Name9" presStyleLbl="parChTrans1D2" presStyleIdx="1" presStyleCnt="9"/>
      <dgm:spPr/>
      <dgm:t>
        <a:bodyPr/>
        <a:lstStyle/>
        <a:p>
          <a:endParaRPr lang="ru-RU"/>
        </a:p>
      </dgm:t>
    </dgm:pt>
    <dgm:pt modelId="{A35350EB-5140-4523-921F-36D800A6DD44}" type="pres">
      <dgm:prSet presAssocID="{D84E4366-4F27-4FC3-A840-36CD02DA7814}" presName="connTx" presStyleLbl="parChTrans1D2" presStyleIdx="1" presStyleCnt="9"/>
      <dgm:spPr/>
      <dgm:t>
        <a:bodyPr/>
        <a:lstStyle/>
        <a:p>
          <a:endParaRPr lang="ru-RU"/>
        </a:p>
      </dgm:t>
    </dgm:pt>
    <dgm:pt modelId="{A4C4718B-6CC7-45EC-A609-C4ABC7639F88}" type="pres">
      <dgm:prSet presAssocID="{5FF60FF2-9DCF-4C7F-A60F-92472A1B61DE}" presName="node" presStyleLbl="node1" presStyleIdx="1" presStyleCnt="9" custScaleX="148296" custRadScaleRad="132365" custRadScaleInc="115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A94B8-E232-45B0-9517-E9DD2200FD1A}" type="pres">
      <dgm:prSet presAssocID="{4E6D9732-5131-4228-AB57-799881D87A54}" presName="Name9" presStyleLbl="parChTrans1D2" presStyleIdx="2" presStyleCnt="9"/>
      <dgm:spPr/>
      <dgm:t>
        <a:bodyPr/>
        <a:lstStyle/>
        <a:p>
          <a:endParaRPr lang="ru-RU"/>
        </a:p>
      </dgm:t>
    </dgm:pt>
    <dgm:pt modelId="{CBD838C5-B9F7-4364-9ECA-8AE60C346475}" type="pres">
      <dgm:prSet presAssocID="{4E6D9732-5131-4228-AB57-799881D87A5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A0A7C8C2-CE73-47B8-A19E-CBBB9FC77156}" type="pres">
      <dgm:prSet presAssocID="{F0F7A959-57DB-43BA-986B-959DBE802CCA}" presName="node" presStyleLbl="node1" presStyleIdx="2" presStyleCnt="9" custScaleX="131384" custScaleY="128478" custRadScaleRad="126336" custRadScaleInc="5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7575D-5E98-4DAB-BB92-BAB1CA923DA1}" type="pres">
      <dgm:prSet presAssocID="{15D180F7-F591-4959-89BB-527745E18CC1}" presName="Name9" presStyleLbl="parChTrans1D2" presStyleIdx="3" presStyleCnt="9"/>
      <dgm:spPr/>
      <dgm:t>
        <a:bodyPr/>
        <a:lstStyle/>
        <a:p>
          <a:endParaRPr lang="ru-RU"/>
        </a:p>
      </dgm:t>
    </dgm:pt>
    <dgm:pt modelId="{0961AE83-2561-4A44-8ECE-497BFD458541}" type="pres">
      <dgm:prSet presAssocID="{15D180F7-F591-4959-89BB-527745E18CC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E121ED7-0DD9-4519-8B3C-AFE3941546C2}" type="pres">
      <dgm:prSet presAssocID="{A5C79814-C546-4573-A106-E24E3E784DCE}" presName="node" presStyleLbl="node1" presStyleIdx="3" presStyleCnt="9" custScaleX="139683" custScaleY="116324" custRadScaleRad="129731" custRadScaleInc="3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58538-0D70-446F-9DB6-F8573F9E4905}" type="pres">
      <dgm:prSet presAssocID="{BA3B4EF8-8FAC-4E9E-ACE6-E061ABBC794B}" presName="Name9" presStyleLbl="parChTrans1D2" presStyleIdx="4" presStyleCnt="9"/>
      <dgm:spPr/>
      <dgm:t>
        <a:bodyPr/>
        <a:lstStyle/>
        <a:p>
          <a:endParaRPr lang="ru-RU"/>
        </a:p>
      </dgm:t>
    </dgm:pt>
    <dgm:pt modelId="{E5A3B9E7-ED98-4A98-B8AB-40629189AD0E}" type="pres">
      <dgm:prSet presAssocID="{BA3B4EF8-8FAC-4E9E-ACE6-E061ABBC794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77787C73-A236-4C96-B2E0-5A31F5BB63F1}" type="pres">
      <dgm:prSet presAssocID="{908FB343-DEDB-4A7E-B0D5-A84BD6334812}" presName="node" presStyleLbl="node1" presStyleIdx="4" presStyleCnt="9" custScaleX="142434" custScaleY="102893" custRadScaleRad="83980" custRadScaleInc="44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3BC8A-A28B-4C76-8A10-29AC06F7652A}" type="pres">
      <dgm:prSet presAssocID="{30B0F290-54E3-4501-BC76-C391360C13AA}" presName="Name9" presStyleLbl="parChTrans1D2" presStyleIdx="5" presStyleCnt="9"/>
      <dgm:spPr/>
      <dgm:t>
        <a:bodyPr/>
        <a:lstStyle/>
        <a:p>
          <a:endParaRPr lang="ru-RU"/>
        </a:p>
      </dgm:t>
    </dgm:pt>
    <dgm:pt modelId="{6DAF2F2E-3743-4FE3-82C1-9543211F76ED}" type="pres">
      <dgm:prSet presAssocID="{30B0F290-54E3-4501-BC76-C391360C13AA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D7155F6-582F-4B52-9A0F-1AE50EA82BCF}" type="pres">
      <dgm:prSet presAssocID="{483A4D85-CEBA-4935-A8F1-B309A551140C}" presName="node" presStyleLbl="node1" presStyleIdx="5" presStyleCnt="9" custScaleX="136265" custScaleY="112325" custRadScaleRad="109812" custRadScaleInc="113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4109A-84B8-444F-8C27-5FB7E04DD281}" type="pres">
      <dgm:prSet presAssocID="{CFED5229-FAD6-498D-AC54-6BDFDC4C3E08}" presName="Name9" presStyleLbl="parChTrans1D2" presStyleIdx="6" presStyleCnt="9"/>
      <dgm:spPr/>
      <dgm:t>
        <a:bodyPr/>
        <a:lstStyle/>
        <a:p>
          <a:endParaRPr lang="ru-RU"/>
        </a:p>
      </dgm:t>
    </dgm:pt>
    <dgm:pt modelId="{5879FE5D-FEE9-4055-9271-240C938C68EA}" type="pres">
      <dgm:prSet presAssocID="{CFED5229-FAD6-498D-AC54-6BDFDC4C3E0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26C7DC6-C874-4D26-8E19-3BF35469167B}" type="pres">
      <dgm:prSet presAssocID="{6531BEFB-504B-47DB-9A15-81DEF254C9F2}" presName="node" presStyleLbl="node1" presStyleIdx="6" presStyleCnt="9" custScaleX="160552" custScaleY="157487" custRadScaleRad="128278" custRadScaleInc="100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33291-029F-4670-8952-9410908EA3F1}" type="pres">
      <dgm:prSet presAssocID="{5BA0E2D1-38AD-4E4B-81F7-B57207AD5E02}" presName="Name9" presStyleLbl="parChTrans1D2" presStyleIdx="7" presStyleCnt="9"/>
      <dgm:spPr/>
      <dgm:t>
        <a:bodyPr/>
        <a:lstStyle/>
        <a:p>
          <a:endParaRPr lang="ru-RU"/>
        </a:p>
      </dgm:t>
    </dgm:pt>
    <dgm:pt modelId="{A626BA0C-E634-4B8D-8F26-B39F337A40D3}" type="pres">
      <dgm:prSet presAssocID="{5BA0E2D1-38AD-4E4B-81F7-B57207AD5E02}" presName="connTx" presStyleLbl="parChTrans1D2" presStyleIdx="7" presStyleCnt="9"/>
      <dgm:spPr/>
      <dgm:t>
        <a:bodyPr/>
        <a:lstStyle/>
        <a:p>
          <a:endParaRPr lang="ru-RU"/>
        </a:p>
      </dgm:t>
    </dgm:pt>
    <dgm:pt modelId="{CFDEA76E-77AE-42A0-ABB1-856B867C7DD6}" type="pres">
      <dgm:prSet presAssocID="{FA8841D5-8390-4487-B63E-BFF672D3258A}" presName="node" presStyleLbl="node1" presStyleIdx="7" presStyleCnt="9" custScaleX="136491" custScaleY="110402" custRadScaleRad="137612" custRadScaleInc="61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94D9D-EEAC-4011-9E48-DF576E7D8177}" type="pres">
      <dgm:prSet presAssocID="{9DB859C4-5619-47D6-B6E8-83FA21F1DD5E}" presName="Name9" presStyleLbl="parChTrans1D2" presStyleIdx="8" presStyleCnt="9"/>
      <dgm:spPr/>
      <dgm:t>
        <a:bodyPr/>
        <a:lstStyle/>
        <a:p>
          <a:endParaRPr lang="ru-RU"/>
        </a:p>
      </dgm:t>
    </dgm:pt>
    <dgm:pt modelId="{E95E9FB8-0BCC-49FE-BBA0-13D8FD92E4A2}" type="pres">
      <dgm:prSet presAssocID="{9DB859C4-5619-47D6-B6E8-83FA21F1DD5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B72FE75F-92DA-43D7-8F9A-0F7AF6995966}" type="pres">
      <dgm:prSet presAssocID="{E42D1C79-EB1C-4F91-AB3D-5CA6DDD7A4D5}" presName="node" presStyleLbl="node1" presStyleIdx="8" presStyleCnt="9" custScaleX="133653" custScaleY="119536" custRadScaleRad="110232" custRadScaleInc="20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E9910-593D-488A-A562-46EFBA7C2EFB}" type="presOf" srcId="{483A4D85-CEBA-4935-A8F1-B309A551140C}" destId="{ED7155F6-582F-4B52-9A0F-1AE50EA82BCF}" srcOrd="0" destOrd="0" presId="urn:microsoft.com/office/officeart/2005/8/layout/radial1"/>
    <dgm:cxn modelId="{E34F308A-CEF8-4F78-82CA-B1CA5987FA15}" type="presOf" srcId="{D1C54A69-B806-4E26-8BD0-08802767FD57}" destId="{1E59A899-71C7-4897-B51D-4961BD602539}" srcOrd="0" destOrd="0" presId="urn:microsoft.com/office/officeart/2005/8/layout/radial1"/>
    <dgm:cxn modelId="{58C48DA7-330E-407D-AD9B-86D6DCC1FE19}" srcId="{D1C54A69-B806-4E26-8BD0-08802767FD57}" destId="{FA8841D5-8390-4487-B63E-BFF672D3258A}" srcOrd="7" destOrd="0" parTransId="{5BA0E2D1-38AD-4E4B-81F7-B57207AD5E02}" sibTransId="{46FE406E-CE84-4FB0-99D0-DED633F7B2A6}"/>
    <dgm:cxn modelId="{F64EB98D-93EE-432E-87A1-A176E73E09CE}" type="presOf" srcId="{A5C79814-C546-4573-A106-E24E3E784DCE}" destId="{DE121ED7-0DD9-4519-8B3C-AFE3941546C2}" srcOrd="0" destOrd="0" presId="urn:microsoft.com/office/officeart/2005/8/layout/radial1"/>
    <dgm:cxn modelId="{27DF7BC0-5718-4B73-B19E-4EDE0C1F8931}" type="presOf" srcId="{4ED2AD69-441F-4F51-9880-D68A79AA47D6}" destId="{B9D40D13-DC44-4CF8-AA5E-EA2DBE328EC2}" srcOrd="0" destOrd="0" presId="urn:microsoft.com/office/officeart/2005/8/layout/radial1"/>
    <dgm:cxn modelId="{F958BD36-D16B-4ACD-AD5A-724BFA8E9AE6}" type="presOf" srcId="{9DB859C4-5619-47D6-B6E8-83FA21F1DD5E}" destId="{84D94D9D-EEAC-4011-9E48-DF576E7D8177}" srcOrd="0" destOrd="0" presId="urn:microsoft.com/office/officeart/2005/8/layout/radial1"/>
    <dgm:cxn modelId="{E3F05A04-AE9E-4B0B-82B4-739F40D097DD}" type="presOf" srcId="{D84E4366-4F27-4FC3-A840-36CD02DA7814}" destId="{A35350EB-5140-4523-921F-36D800A6DD44}" srcOrd="1" destOrd="0" presId="urn:microsoft.com/office/officeart/2005/8/layout/radial1"/>
    <dgm:cxn modelId="{954981EC-623B-43D4-B31F-D6256C3473E7}" type="presOf" srcId="{908FB343-DEDB-4A7E-B0D5-A84BD6334812}" destId="{77787C73-A236-4C96-B2E0-5A31F5BB63F1}" srcOrd="0" destOrd="0" presId="urn:microsoft.com/office/officeart/2005/8/layout/radial1"/>
    <dgm:cxn modelId="{7E63A926-962C-4211-ACE6-0A8DEEBF30B3}" type="presOf" srcId="{5FF60FF2-9DCF-4C7F-A60F-92472A1B61DE}" destId="{A4C4718B-6CC7-45EC-A609-C4ABC7639F88}" srcOrd="0" destOrd="0" presId="urn:microsoft.com/office/officeart/2005/8/layout/radial1"/>
    <dgm:cxn modelId="{BF4DFAF1-F682-44CF-9049-9DCE397F8097}" type="presOf" srcId="{4E6D9732-5131-4228-AB57-799881D87A54}" destId="{CBD838C5-B9F7-4364-9ECA-8AE60C346475}" srcOrd="1" destOrd="0" presId="urn:microsoft.com/office/officeart/2005/8/layout/radial1"/>
    <dgm:cxn modelId="{64E9BF67-0144-41BB-8B2A-415915F349CA}" type="presOf" srcId="{9DB859C4-5619-47D6-B6E8-83FA21F1DD5E}" destId="{E95E9FB8-0BCC-49FE-BBA0-13D8FD92E4A2}" srcOrd="1" destOrd="0" presId="urn:microsoft.com/office/officeart/2005/8/layout/radial1"/>
    <dgm:cxn modelId="{2613C18A-6012-49B9-AFD5-35B96D174B5A}" srcId="{D1C54A69-B806-4E26-8BD0-08802767FD57}" destId="{F0F7A959-57DB-43BA-986B-959DBE802CCA}" srcOrd="2" destOrd="0" parTransId="{4E6D9732-5131-4228-AB57-799881D87A54}" sibTransId="{77319098-87CC-420C-BAED-40F1E34207B0}"/>
    <dgm:cxn modelId="{F72EB251-5F0F-45F0-A08C-4FA7AA32D252}" type="presOf" srcId="{D012396A-26ED-405C-9E8F-E8B53D6BDC4E}" destId="{FBD662A6-2BB7-4AA8-8D7A-F258CDD7511D}" srcOrd="0" destOrd="0" presId="urn:microsoft.com/office/officeart/2005/8/layout/radial1"/>
    <dgm:cxn modelId="{4AC47580-6EDF-4D2E-9BDA-3628E3B10F2F}" type="presOf" srcId="{15D180F7-F591-4959-89BB-527745E18CC1}" destId="{D4B7575D-5E98-4DAB-BB92-BAB1CA923DA1}" srcOrd="0" destOrd="0" presId="urn:microsoft.com/office/officeart/2005/8/layout/radial1"/>
    <dgm:cxn modelId="{1A78541C-6A0D-42EA-8111-CE0528B33636}" srcId="{D1C54A69-B806-4E26-8BD0-08802767FD57}" destId="{D012396A-26ED-405C-9E8F-E8B53D6BDC4E}" srcOrd="0" destOrd="0" parTransId="{4ED2AD69-441F-4F51-9880-D68A79AA47D6}" sibTransId="{5E90F9B0-8DEE-4F9C-81DE-64251270E2C6}"/>
    <dgm:cxn modelId="{34B43D1A-0975-435F-874E-CC798A5020EA}" type="presOf" srcId="{D84E4366-4F27-4FC3-A840-36CD02DA7814}" destId="{5A4BD6E8-955E-4AD0-84B3-AEAE8773E070}" srcOrd="0" destOrd="0" presId="urn:microsoft.com/office/officeart/2005/8/layout/radial1"/>
    <dgm:cxn modelId="{51A0A31B-D374-4CFC-9EC3-6D94A833E9E5}" type="presOf" srcId="{30B0F290-54E3-4501-BC76-C391360C13AA}" destId="{3C83BC8A-A28B-4C76-8A10-29AC06F7652A}" srcOrd="0" destOrd="0" presId="urn:microsoft.com/office/officeart/2005/8/layout/radial1"/>
    <dgm:cxn modelId="{FB4B32A5-B23F-4B75-9264-89A703C44847}" type="presOf" srcId="{4E6D9732-5131-4228-AB57-799881D87A54}" destId="{6BDA94B8-E232-45B0-9517-E9DD2200FD1A}" srcOrd="0" destOrd="0" presId="urn:microsoft.com/office/officeart/2005/8/layout/radial1"/>
    <dgm:cxn modelId="{784F9808-A481-49A8-A557-883160C3AD3E}" srcId="{D1C54A69-B806-4E26-8BD0-08802767FD57}" destId="{483A4D85-CEBA-4935-A8F1-B309A551140C}" srcOrd="5" destOrd="0" parTransId="{30B0F290-54E3-4501-BC76-C391360C13AA}" sibTransId="{997399E7-592D-4E9A-A508-503435AD98D1}"/>
    <dgm:cxn modelId="{75AB712D-A44A-4C9A-A05D-BA7CD5F20374}" type="presOf" srcId="{4D5AF0FD-597C-4900-B0E7-87AE901511BE}" destId="{9A02FDF2-063E-49AF-A9A1-88A6223F3E77}" srcOrd="0" destOrd="0" presId="urn:microsoft.com/office/officeart/2005/8/layout/radial1"/>
    <dgm:cxn modelId="{59B925EE-4BAD-4289-A05A-516074E6F3D7}" srcId="{D1C54A69-B806-4E26-8BD0-08802767FD57}" destId="{6531BEFB-504B-47DB-9A15-81DEF254C9F2}" srcOrd="6" destOrd="0" parTransId="{CFED5229-FAD6-498D-AC54-6BDFDC4C3E08}" sibTransId="{DC059B8D-2837-49CB-9F24-A2018B132896}"/>
    <dgm:cxn modelId="{D3308C4C-F101-42C2-9732-D39FD21AB300}" srcId="{4D5AF0FD-597C-4900-B0E7-87AE901511BE}" destId="{D1C54A69-B806-4E26-8BD0-08802767FD57}" srcOrd="0" destOrd="0" parTransId="{A1F3AB6E-5E0D-4C70-81C8-5E6098E09F88}" sibTransId="{6C0CEDC7-B25A-4742-80C2-AA17BCA09D28}"/>
    <dgm:cxn modelId="{71F35BB7-00D8-4DC3-AB06-B608F9B008EE}" type="presOf" srcId="{15D180F7-F591-4959-89BB-527745E18CC1}" destId="{0961AE83-2561-4A44-8ECE-497BFD458541}" srcOrd="1" destOrd="0" presId="urn:microsoft.com/office/officeart/2005/8/layout/radial1"/>
    <dgm:cxn modelId="{DCC8E492-7E5B-4831-933D-ABFB8020407A}" type="presOf" srcId="{BA3B4EF8-8FAC-4E9E-ACE6-E061ABBC794B}" destId="{92758538-0D70-446F-9DB6-F8573F9E4905}" srcOrd="0" destOrd="0" presId="urn:microsoft.com/office/officeart/2005/8/layout/radial1"/>
    <dgm:cxn modelId="{D2D00294-5870-42CE-804D-3B726C128466}" srcId="{D1C54A69-B806-4E26-8BD0-08802767FD57}" destId="{5FF60FF2-9DCF-4C7F-A60F-92472A1B61DE}" srcOrd="1" destOrd="0" parTransId="{D84E4366-4F27-4FC3-A840-36CD02DA7814}" sibTransId="{4D2E473C-3F25-4D0B-BA11-FDB940BAA294}"/>
    <dgm:cxn modelId="{8B7A7A21-C3B4-49F9-A3B3-4EB1C7007551}" type="presOf" srcId="{CFED5229-FAD6-498D-AC54-6BDFDC4C3E08}" destId="{5879FE5D-FEE9-4055-9271-240C938C68EA}" srcOrd="1" destOrd="0" presId="urn:microsoft.com/office/officeart/2005/8/layout/radial1"/>
    <dgm:cxn modelId="{61E3B8B3-6489-49D5-98F0-4A3F9BE9F015}" srcId="{D1C54A69-B806-4E26-8BD0-08802767FD57}" destId="{A5C79814-C546-4573-A106-E24E3E784DCE}" srcOrd="3" destOrd="0" parTransId="{15D180F7-F591-4959-89BB-527745E18CC1}" sibTransId="{BA78CE56-0D2E-4E4F-B110-B5208D6FD54C}"/>
    <dgm:cxn modelId="{8D496852-20CA-4A05-981B-AABAC0149AD0}" type="presOf" srcId="{E42D1C79-EB1C-4F91-AB3D-5CA6DDD7A4D5}" destId="{B72FE75F-92DA-43D7-8F9A-0F7AF6995966}" srcOrd="0" destOrd="0" presId="urn:microsoft.com/office/officeart/2005/8/layout/radial1"/>
    <dgm:cxn modelId="{36F22A1B-9BBD-41F3-BEDE-7189C42B0990}" type="presOf" srcId="{CFED5229-FAD6-498D-AC54-6BDFDC4C3E08}" destId="{B844109A-84B8-444F-8C27-5FB7E04DD281}" srcOrd="0" destOrd="0" presId="urn:microsoft.com/office/officeart/2005/8/layout/radial1"/>
    <dgm:cxn modelId="{3D3975E8-13D9-4607-AB06-BB54B3A0C0FF}" type="presOf" srcId="{BA3B4EF8-8FAC-4E9E-ACE6-E061ABBC794B}" destId="{E5A3B9E7-ED98-4A98-B8AB-40629189AD0E}" srcOrd="1" destOrd="0" presId="urn:microsoft.com/office/officeart/2005/8/layout/radial1"/>
    <dgm:cxn modelId="{E5CC0059-D8FA-4B9C-9E4C-ED65516599A2}" type="presOf" srcId="{F0F7A959-57DB-43BA-986B-959DBE802CCA}" destId="{A0A7C8C2-CE73-47B8-A19E-CBBB9FC77156}" srcOrd="0" destOrd="0" presId="urn:microsoft.com/office/officeart/2005/8/layout/radial1"/>
    <dgm:cxn modelId="{CC2CB6A3-259C-4AD1-BCCE-34D1C3B5157C}" type="presOf" srcId="{4ED2AD69-441F-4F51-9880-D68A79AA47D6}" destId="{9BA5F57C-9A58-4085-9F06-88099D8045B1}" srcOrd="1" destOrd="0" presId="urn:microsoft.com/office/officeart/2005/8/layout/radial1"/>
    <dgm:cxn modelId="{0051B9AE-1100-4D6D-B081-424EFC733FD7}" type="presOf" srcId="{6531BEFB-504B-47DB-9A15-81DEF254C9F2}" destId="{B26C7DC6-C874-4D26-8E19-3BF35469167B}" srcOrd="0" destOrd="0" presId="urn:microsoft.com/office/officeart/2005/8/layout/radial1"/>
    <dgm:cxn modelId="{C6482F34-A12E-4055-999F-76245FFB6E02}" type="presOf" srcId="{FA8841D5-8390-4487-B63E-BFF672D3258A}" destId="{CFDEA76E-77AE-42A0-ABB1-856B867C7DD6}" srcOrd="0" destOrd="0" presId="urn:microsoft.com/office/officeart/2005/8/layout/radial1"/>
    <dgm:cxn modelId="{0B80B6AA-9580-4F69-BC69-A42923527AED}" srcId="{D1C54A69-B806-4E26-8BD0-08802767FD57}" destId="{E42D1C79-EB1C-4F91-AB3D-5CA6DDD7A4D5}" srcOrd="8" destOrd="0" parTransId="{9DB859C4-5619-47D6-B6E8-83FA21F1DD5E}" sibTransId="{D52BEF69-EE23-4647-A701-A0856DDBEAF0}"/>
    <dgm:cxn modelId="{01959F9B-86E3-47A4-8ACE-927EBED982E7}" type="presOf" srcId="{5BA0E2D1-38AD-4E4B-81F7-B57207AD5E02}" destId="{B3533291-029F-4670-8952-9410908EA3F1}" srcOrd="0" destOrd="0" presId="urn:microsoft.com/office/officeart/2005/8/layout/radial1"/>
    <dgm:cxn modelId="{8A0738E8-E1F3-4F46-A188-0BE31D45FFAA}" srcId="{D1C54A69-B806-4E26-8BD0-08802767FD57}" destId="{908FB343-DEDB-4A7E-B0D5-A84BD6334812}" srcOrd="4" destOrd="0" parTransId="{BA3B4EF8-8FAC-4E9E-ACE6-E061ABBC794B}" sibTransId="{24EEE5FE-A36E-403F-9FB5-9195BA5AE15E}"/>
    <dgm:cxn modelId="{589C13F8-658D-42EF-B106-DA0FC96E0920}" type="presOf" srcId="{5BA0E2D1-38AD-4E4B-81F7-B57207AD5E02}" destId="{A626BA0C-E634-4B8D-8F26-B39F337A40D3}" srcOrd="1" destOrd="0" presId="urn:microsoft.com/office/officeart/2005/8/layout/radial1"/>
    <dgm:cxn modelId="{41F1D2D7-275A-49B8-8C9D-BFE021430826}" type="presOf" srcId="{30B0F290-54E3-4501-BC76-C391360C13AA}" destId="{6DAF2F2E-3743-4FE3-82C1-9543211F76ED}" srcOrd="1" destOrd="0" presId="urn:microsoft.com/office/officeart/2005/8/layout/radial1"/>
    <dgm:cxn modelId="{908B516A-9B8A-4A81-BA86-7F612732B9B7}" type="presParOf" srcId="{9A02FDF2-063E-49AF-A9A1-88A6223F3E77}" destId="{1E59A899-71C7-4897-B51D-4961BD602539}" srcOrd="0" destOrd="0" presId="urn:microsoft.com/office/officeart/2005/8/layout/radial1"/>
    <dgm:cxn modelId="{A0CAC89A-EDF3-4813-A49F-A164F4B1BC11}" type="presParOf" srcId="{9A02FDF2-063E-49AF-A9A1-88A6223F3E77}" destId="{B9D40D13-DC44-4CF8-AA5E-EA2DBE328EC2}" srcOrd="1" destOrd="0" presId="urn:microsoft.com/office/officeart/2005/8/layout/radial1"/>
    <dgm:cxn modelId="{E959A99C-AEF9-437C-96E7-1274548831C9}" type="presParOf" srcId="{B9D40D13-DC44-4CF8-AA5E-EA2DBE328EC2}" destId="{9BA5F57C-9A58-4085-9F06-88099D8045B1}" srcOrd="0" destOrd="0" presId="urn:microsoft.com/office/officeart/2005/8/layout/radial1"/>
    <dgm:cxn modelId="{0CFFC259-2AC1-4230-A0D5-CCCDCAD06BB5}" type="presParOf" srcId="{9A02FDF2-063E-49AF-A9A1-88A6223F3E77}" destId="{FBD662A6-2BB7-4AA8-8D7A-F258CDD7511D}" srcOrd="2" destOrd="0" presId="urn:microsoft.com/office/officeart/2005/8/layout/radial1"/>
    <dgm:cxn modelId="{0D12C9C0-80D9-4BD0-9368-18C9C015D48F}" type="presParOf" srcId="{9A02FDF2-063E-49AF-A9A1-88A6223F3E77}" destId="{5A4BD6E8-955E-4AD0-84B3-AEAE8773E070}" srcOrd="3" destOrd="0" presId="urn:microsoft.com/office/officeart/2005/8/layout/radial1"/>
    <dgm:cxn modelId="{DE21C7CF-057B-4B4E-82EA-71A1EA8C3B3C}" type="presParOf" srcId="{5A4BD6E8-955E-4AD0-84B3-AEAE8773E070}" destId="{A35350EB-5140-4523-921F-36D800A6DD44}" srcOrd="0" destOrd="0" presId="urn:microsoft.com/office/officeart/2005/8/layout/radial1"/>
    <dgm:cxn modelId="{E54A3E3F-B03B-410E-8424-FD3778281051}" type="presParOf" srcId="{9A02FDF2-063E-49AF-A9A1-88A6223F3E77}" destId="{A4C4718B-6CC7-45EC-A609-C4ABC7639F88}" srcOrd="4" destOrd="0" presId="urn:microsoft.com/office/officeart/2005/8/layout/radial1"/>
    <dgm:cxn modelId="{B9866E3E-C8DB-4E41-B056-BADF9100811C}" type="presParOf" srcId="{9A02FDF2-063E-49AF-A9A1-88A6223F3E77}" destId="{6BDA94B8-E232-45B0-9517-E9DD2200FD1A}" srcOrd="5" destOrd="0" presId="urn:microsoft.com/office/officeart/2005/8/layout/radial1"/>
    <dgm:cxn modelId="{E2CAEDA7-7B3C-4F67-87C0-4C15F45A6724}" type="presParOf" srcId="{6BDA94B8-E232-45B0-9517-E9DD2200FD1A}" destId="{CBD838C5-B9F7-4364-9ECA-8AE60C346475}" srcOrd="0" destOrd="0" presId="urn:microsoft.com/office/officeart/2005/8/layout/radial1"/>
    <dgm:cxn modelId="{FB20B62A-1DA1-49E1-B7F2-93276F09840F}" type="presParOf" srcId="{9A02FDF2-063E-49AF-A9A1-88A6223F3E77}" destId="{A0A7C8C2-CE73-47B8-A19E-CBBB9FC77156}" srcOrd="6" destOrd="0" presId="urn:microsoft.com/office/officeart/2005/8/layout/radial1"/>
    <dgm:cxn modelId="{CC1D27EC-7638-401D-83CE-067FEC1375F4}" type="presParOf" srcId="{9A02FDF2-063E-49AF-A9A1-88A6223F3E77}" destId="{D4B7575D-5E98-4DAB-BB92-BAB1CA923DA1}" srcOrd="7" destOrd="0" presId="urn:microsoft.com/office/officeart/2005/8/layout/radial1"/>
    <dgm:cxn modelId="{F0DFE2DA-6077-47EF-9C86-E3FB057DC022}" type="presParOf" srcId="{D4B7575D-5E98-4DAB-BB92-BAB1CA923DA1}" destId="{0961AE83-2561-4A44-8ECE-497BFD458541}" srcOrd="0" destOrd="0" presId="urn:microsoft.com/office/officeart/2005/8/layout/radial1"/>
    <dgm:cxn modelId="{861C5F9A-8A26-49D3-AF61-01E84A515A67}" type="presParOf" srcId="{9A02FDF2-063E-49AF-A9A1-88A6223F3E77}" destId="{DE121ED7-0DD9-4519-8B3C-AFE3941546C2}" srcOrd="8" destOrd="0" presId="urn:microsoft.com/office/officeart/2005/8/layout/radial1"/>
    <dgm:cxn modelId="{BECBE0D1-095F-44F9-950E-FBDE235C8C38}" type="presParOf" srcId="{9A02FDF2-063E-49AF-A9A1-88A6223F3E77}" destId="{92758538-0D70-446F-9DB6-F8573F9E4905}" srcOrd="9" destOrd="0" presId="urn:microsoft.com/office/officeart/2005/8/layout/radial1"/>
    <dgm:cxn modelId="{F2845318-C967-4948-BD2A-3CC55A017539}" type="presParOf" srcId="{92758538-0D70-446F-9DB6-F8573F9E4905}" destId="{E5A3B9E7-ED98-4A98-B8AB-40629189AD0E}" srcOrd="0" destOrd="0" presId="urn:microsoft.com/office/officeart/2005/8/layout/radial1"/>
    <dgm:cxn modelId="{A5B599B2-187C-47A0-BB5E-5189F02D6A78}" type="presParOf" srcId="{9A02FDF2-063E-49AF-A9A1-88A6223F3E77}" destId="{77787C73-A236-4C96-B2E0-5A31F5BB63F1}" srcOrd="10" destOrd="0" presId="urn:microsoft.com/office/officeart/2005/8/layout/radial1"/>
    <dgm:cxn modelId="{2277D9D1-F4C0-4419-8676-92DE4A9D6FD4}" type="presParOf" srcId="{9A02FDF2-063E-49AF-A9A1-88A6223F3E77}" destId="{3C83BC8A-A28B-4C76-8A10-29AC06F7652A}" srcOrd="11" destOrd="0" presId="urn:microsoft.com/office/officeart/2005/8/layout/radial1"/>
    <dgm:cxn modelId="{E8BD0E25-AE29-4523-BCCE-DAF04D95D7FB}" type="presParOf" srcId="{3C83BC8A-A28B-4C76-8A10-29AC06F7652A}" destId="{6DAF2F2E-3743-4FE3-82C1-9543211F76ED}" srcOrd="0" destOrd="0" presId="urn:microsoft.com/office/officeart/2005/8/layout/radial1"/>
    <dgm:cxn modelId="{1A7700C9-E020-427C-9426-98365F7A2C94}" type="presParOf" srcId="{9A02FDF2-063E-49AF-A9A1-88A6223F3E77}" destId="{ED7155F6-582F-4B52-9A0F-1AE50EA82BCF}" srcOrd="12" destOrd="0" presId="urn:microsoft.com/office/officeart/2005/8/layout/radial1"/>
    <dgm:cxn modelId="{0762A46A-D4B2-4F9A-8F01-27FC0009F389}" type="presParOf" srcId="{9A02FDF2-063E-49AF-A9A1-88A6223F3E77}" destId="{B844109A-84B8-444F-8C27-5FB7E04DD281}" srcOrd="13" destOrd="0" presId="urn:microsoft.com/office/officeart/2005/8/layout/radial1"/>
    <dgm:cxn modelId="{7AA7FF40-07F9-4640-97DD-C7EFEFE81D22}" type="presParOf" srcId="{B844109A-84B8-444F-8C27-5FB7E04DD281}" destId="{5879FE5D-FEE9-4055-9271-240C938C68EA}" srcOrd="0" destOrd="0" presId="urn:microsoft.com/office/officeart/2005/8/layout/radial1"/>
    <dgm:cxn modelId="{B890A5AB-5E65-43BA-80EB-B907D4F93DA3}" type="presParOf" srcId="{9A02FDF2-063E-49AF-A9A1-88A6223F3E77}" destId="{B26C7DC6-C874-4D26-8E19-3BF35469167B}" srcOrd="14" destOrd="0" presId="urn:microsoft.com/office/officeart/2005/8/layout/radial1"/>
    <dgm:cxn modelId="{24C7F439-10E9-47D4-8D00-73D94B41A675}" type="presParOf" srcId="{9A02FDF2-063E-49AF-A9A1-88A6223F3E77}" destId="{B3533291-029F-4670-8952-9410908EA3F1}" srcOrd="15" destOrd="0" presId="urn:microsoft.com/office/officeart/2005/8/layout/radial1"/>
    <dgm:cxn modelId="{CDF277C7-FA71-413F-BCF8-13418F32F741}" type="presParOf" srcId="{B3533291-029F-4670-8952-9410908EA3F1}" destId="{A626BA0C-E634-4B8D-8F26-B39F337A40D3}" srcOrd="0" destOrd="0" presId="urn:microsoft.com/office/officeart/2005/8/layout/radial1"/>
    <dgm:cxn modelId="{D8EB24E5-B1EB-4822-8D3B-AC5F18119BE8}" type="presParOf" srcId="{9A02FDF2-063E-49AF-A9A1-88A6223F3E77}" destId="{CFDEA76E-77AE-42A0-ABB1-856B867C7DD6}" srcOrd="16" destOrd="0" presId="urn:microsoft.com/office/officeart/2005/8/layout/radial1"/>
    <dgm:cxn modelId="{7FB5EF3B-2EC3-47F7-8DC8-D3CBEC3DF007}" type="presParOf" srcId="{9A02FDF2-063E-49AF-A9A1-88A6223F3E77}" destId="{84D94D9D-EEAC-4011-9E48-DF576E7D8177}" srcOrd="17" destOrd="0" presId="urn:microsoft.com/office/officeart/2005/8/layout/radial1"/>
    <dgm:cxn modelId="{3D12EB46-9B7E-4BE5-85B8-A3869B969731}" type="presParOf" srcId="{84D94D9D-EEAC-4011-9E48-DF576E7D8177}" destId="{E95E9FB8-0BCC-49FE-BBA0-13D8FD92E4A2}" srcOrd="0" destOrd="0" presId="urn:microsoft.com/office/officeart/2005/8/layout/radial1"/>
    <dgm:cxn modelId="{91B75613-5200-4297-AC7A-2615E48E2B34}" type="presParOf" srcId="{9A02FDF2-063E-49AF-A9A1-88A6223F3E77}" destId="{B72FE75F-92DA-43D7-8F9A-0F7AF6995966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58F7C-D4F2-4D03-8A88-CFBB75F05D9D}" type="doc">
      <dgm:prSet loTypeId="urn:microsoft.com/office/officeart/2005/8/layout/radial6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F00676-4555-4D83-961B-42C89873778F}">
      <dgm:prSet phldrT="[Текст]"/>
      <dgm:spPr/>
      <dgm:t>
        <a:bodyPr/>
        <a:lstStyle/>
        <a:p>
          <a:r>
            <a:rPr lang="ru-RU" dirty="0" smtClean="0"/>
            <a:t>Командир</a:t>
          </a:r>
          <a:endParaRPr lang="ru-RU" dirty="0"/>
        </a:p>
      </dgm:t>
    </dgm:pt>
    <dgm:pt modelId="{42ACF5E3-4334-4A11-9A63-06F56687AB0C}" type="parTrans" cxnId="{550CB58A-E957-4B13-84D7-8B62658185DF}">
      <dgm:prSet/>
      <dgm:spPr/>
      <dgm:t>
        <a:bodyPr/>
        <a:lstStyle/>
        <a:p>
          <a:endParaRPr lang="ru-RU"/>
        </a:p>
      </dgm:t>
    </dgm:pt>
    <dgm:pt modelId="{B4BDA620-26B5-451F-8AD0-43A7611BF353}" type="sibTrans" cxnId="{550CB58A-E957-4B13-84D7-8B62658185DF}">
      <dgm:prSet/>
      <dgm:spPr/>
      <dgm:t>
        <a:bodyPr/>
        <a:lstStyle/>
        <a:p>
          <a:endParaRPr lang="ru-RU"/>
        </a:p>
      </dgm:t>
    </dgm:pt>
    <dgm:pt modelId="{D0AC8F76-EF36-46E3-B0EB-E386EA4981D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Учебный </a:t>
          </a:r>
        </a:p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CE266B2-0492-49D5-9478-96D8C6964C92}" type="parTrans" cxnId="{D2B16318-76DF-4B7A-9415-86149092FE6B}">
      <dgm:prSet/>
      <dgm:spPr/>
      <dgm:t>
        <a:bodyPr/>
        <a:lstStyle/>
        <a:p>
          <a:endParaRPr lang="ru-RU"/>
        </a:p>
      </dgm:t>
    </dgm:pt>
    <dgm:pt modelId="{3F3F7D82-8BF5-4FAC-AE7E-0E063CEFC44C}" type="sibTrans" cxnId="{D2B16318-76DF-4B7A-9415-86149092FE6B}">
      <dgm:prSet/>
      <dgm:spPr/>
      <dgm:t>
        <a:bodyPr/>
        <a:lstStyle/>
        <a:p>
          <a:endParaRPr lang="ru-RU"/>
        </a:p>
      </dgm:t>
    </dgm:pt>
    <dgm:pt modelId="{F90E8D0D-D928-4AE7-AA90-FA299670B29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Пресс-центр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686B11-BF6F-459F-A1EC-9D574729CC4D}" type="parTrans" cxnId="{C5B19463-E10E-4477-92D8-EC3FB0D59024}">
      <dgm:prSet/>
      <dgm:spPr/>
      <dgm:t>
        <a:bodyPr/>
        <a:lstStyle/>
        <a:p>
          <a:endParaRPr lang="ru-RU"/>
        </a:p>
      </dgm:t>
    </dgm:pt>
    <dgm:pt modelId="{05F98799-FAB2-4A52-84F4-DF713565120C}" type="sibTrans" cxnId="{C5B19463-E10E-4477-92D8-EC3FB0D59024}">
      <dgm:prSet/>
      <dgm:spPr/>
      <dgm:t>
        <a:bodyPr/>
        <a:lstStyle/>
        <a:p>
          <a:endParaRPr lang="ru-RU"/>
        </a:p>
      </dgm:t>
    </dgm:pt>
    <dgm:pt modelId="{6BC05A9D-7A86-4DBF-8714-B79EDCB6436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 досуг</a:t>
          </a:r>
        </a:p>
      </dgm:t>
    </dgm:pt>
    <dgm:pt modelId="{A2C75054-0817-4478-B428-83BCCB263D97}" type="parTrans" cxnId="{B2C3A40D-FEFB-4669-93FD-487364C70C86}">
      <dgm:prSet/>
      <dgm:spPr/>
      <dgm:t>
        <a:bodyPr/>
        <a:lstStyle/>
        <a:p>
          <a:endParaRPr lang="ru-RU"/>
        </a:p>
      </dgm:t>
    </dgm:pt>
    <dgm:pt modelId="{B38C8907-18F7-42DC-874D-D405259012F2}" type="sibTrans" cxnId="{B2C3A40D-FEFB-4669-93FD-487364C70C86}">
      <dgm:prSet/>
      <dgm:spPr/>
      <dgm:t>
        <a:bodyPr/>
        <a:lstStyle/>
        <a:p>
          <a:endParaRPr lang="ru-RU"/>
        </a:p>
      </dgm:t>
    </dgm:pt>
    <dgm:pt modelId="{C46FDFF2-D609-4733-9B7D-175817A8437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 ЗОЖ</a:t>
          </a:r>
        </a:p>
      </dgm:t>
    </dgm:pt>
    <dgm:pt modelId="{8DA1CFB6-A625-45F6-B008-E6F09F3C15D4}" type="parTrans" cxnId="{1EC55001-5845-4A3B-A28A-D3C848A7DE38}">
      <dgm:prSet/>
      <dgm:spPr/>
      <dgm:t>
        <a:bodyPr/>
        <a:lstStyle/>
        <a:p>
          <a:endParaRPr lang="ru-RU"/>
        </a:p>
      </dgm:t>
    </dgm:pt>
    <dgm:pt modelId="{3F7FBCD7-6FBD-4137-A722-A74596782DAD}" type="sibTrans" cxnId="{1EC55001-5845-4A3B-A28A-D3C848A7DE38}">
      <dgm:prSet/>
      <dgm:spPr/>
      <dgm:t>
        <a:bodyPr/>
        <a:lstStyle/>
        <a:p>
          <a:endParaRPr lang="ru-RU"/>
        </a:p>
      </dgm:t>
    </dgm:pt>
    <dgm:pt modelId="{C19BEDBF-03AC-4946-92E5-C819A35847D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 вожак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17396B-C748-4599-B3AE-36046C6CF957}" type="parTrans" cxnId="{951A95D3-11B3-494F-B156-A51C1832BA83}">
      <dgm:prSet/>
      <dgm:spPr/>
      <dgm:t>
        <a:bodyPr/>
        <a:lstStyle/>
        <a:p>
          <a:endParaRPr lang="ru-RU"/>
        </a:p>
      </dgm:t>
    </dgm:pt>
    <dgm:pt modelId="{1C227C67-4436-4EFB-A107-0FBD89046B2F}" type="sibTrans" cxnId="{951A95D3-11B3-494F-B156-A51C1832BA83}">
      <dgm:prSet/>
      <dgm:spPr/>
      <dgm:t>
        <a:bodyPr/>
        <a:lstStyle/>
        <a:p>
          <a:endParaRPr lang="ru-RU"/>
        </a:p>
      </dgm:t>
    </dgm:pt>
    <dgm:pt modelId="{644EE634-DB54-40A1-BEC0-14647157B986}" type="pres">
      <dgm:prSet presAssocID="{95458F7C-D4F2-4D03-8A88-CFBB75F05D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7397A1-32F1-47CA-9A40-C115BA68536A}" type="pres">
      <dgm:prSet presAssocID="{67F00676-4555-4D83-961B-42C89873778F}" presName="centerShape" presStyleLbl="node0" presStyleIdx="0" presStyleCnt="1"/>
      <dgm:spPr/>
      <dgm:t>
        <a:bodyPr/>
        <a:lstStyle/>
        <a:p>
          <a:endParaRPr lang="ru-RU"/>
        </a:p>
      </dgm:t>
    </dgm:pt>
    <dgm:pt modelId="{3A83169E-22FD-4DA0-9D06-1B2DE4AE90E0}" type="pres">
      <dgm:prSet presAssocID="{D0AC8F76-EF36-46E3-B0EB-E386EA4981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9D239-2790-437F-92DB-B1CA1E5CFBFD}" type="pres">
      <dgm:prSet presAssocID="{D0AC8F76-EF36-46E3-B0EB-E386EA4981DC}" presName="dummy" presStyleCnt="0"/>
      <dgm:spPr/>
    </dgm:pt>
    <dgm:pt modelId="{9DA1ABAA-8118-47E8-9E3E-09CEB848A5A7}" type="pres">
      <dgm:prSet presAssocID="{3F3F7D82-8BF5-4FAC-AE7E-0E063CEFC44C}" presName="sibTrans" presStyleLbl="sibTrans2D1" presStyleIdx="0" presStyleCnt="5" custLinFactNeighborX="-505" custLinFactNeighborY="-1325"/>
      <dgm:spPr/>
      <dgm:t>
        <a:bodyPr/>
        <a:lstStyle/>
        <a:p>
          <a:endParaRPr lang="ru-RU"/>
        </a:p>
      </dgm:t>
    </dgm:pt>
    <dgm:pt modelId="{1232F08A-1477-4132-AA15-C50B151EB090}" type="pres">
      <dgm:prSet presAssocID="{F90E8D0D-D928-4AE7-AA90-FA299670B2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A12CE-E304-4319-BC46-34894974BA1E}" type="pres">
      <dgm:prSet presAssocID="{F90E8D0D-D928-4AE7-AA90-FA299670B293}" presName="dummy" presStyleCnt="0"/>
      <dgm:spPr/>
    </dgm:pt>
    <dgm:pt modelId="{960748AA-078F-42FC-915B-5C37A4AAC02A}" type="pres">
      <dgm:prSet presAssocID="{05F98799-FAB2-4A52-84F4-DF713565120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53A3C79-96C3-47CA-8BEE-458A018DD2A3}" type="pres">
      <dgm:prSet presAssocID="{6BC05A9D-7A86-4DBF-8714-B79EDCB643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CB9D8-A5F0-4186-8B40-C0B2C7CB3EB4}" type="pres">
      <dgm:prSet presAssocID="{6BC05A9D-7A86-4DBF-8714-B79EDCB6436F}" presName="dummy" presStyleCnt="0"/>
      <dgm:spPr/>
    </dgm:pt>
    <dgm:pt modelId="{3A3384B5-2092-462B-90A7-4367CBE861BC}" type="pres">
      <dgm:prSet presAssocID="{B38C8907-18F7-42DC-874D-D405259012F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ED1E46C-B970-4E53-AE64-2512333CC52B}" type="pres">
      <dgm:prSet presAssocID="{C46FDFF2-D609-4733-9B7D-175817A843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4A10F-A26F-424D-A38D-BAEFB9A8E079}" type="pres">
      <dgm:prSet presAssocID="{C46FDFF2-D609-4733-9B7D-175817A84372}" presName="dummy" presStyleCnt="0"/>
      <dgm:spPr/>
    </dgm:pt>
    <dgm:pt modelId="{4C2EAD13-F935-443C-9D3F-197FD9293279}" type="pres">
      <dgm:prSet presAssocID="{3F7FBCD7-6FBD-4137-A722-A74596782DA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5896B0E-0C72-4DDA-92FF-C79E8DEB394F}" type="pres">
      <dgm:prSet presAssocID="{C19BEDBF-03AC-4946-92E5-C819A35847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21FD3-1B4D-4CE5-86AF-F3E70754207B}" type="pres">
      <dgm:prSet presAssocID="{C19BEDBF-03AC-4946-92E5-C819A35847D1}" presName="dummy" presStyleCnt="0"/>
      <dgm:spPr/>
    </dgm:pt>
    <dgm:pt modelId="{71095451-E665-4B94-AFEB-B0DCFF13ABCF}" type="pres">
      <dgm:prSet presAssocID="{1C227C67-4436-4EFB-A107-0FBD89046B2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51A95D3-11B3-494F-B156-A51C1832BA83}" srcId="{67F00676-4555-4D83-961B-42C89873778F}" destId="{C19BEDBF-03AC-4946-92E5-C819A35847D1}" srcOrd="4" destOrd="0" parTransId="{A817396B-C748-4599-B3AE-36046C6CF957}" sibTransId="{1C227C67-4436-4EFB-A107-0FBD89046B2F}"/>
    <dgm:cxn modelId="{C5B19463-E10E-4477-92D8-EC3FB0D59024}" srcId="{67F00676-4555-4D83-961B-42C89873778F}" destId="{F90E8D0D-D928-4AE7-AA90-FA299670B293}" srcOrd="1" destOrd="0" parTransId="{5E686B11-BF6F-459F-A1EC-9D574729CC4D}" sibTransId="{05F98799-FAB2-4A52-84F4-DF713565120C}"/>
    <dgm:cxn modelId="{27419F6B-74A3-4644-9405-8CA53CBCDA3B}" type="presOf" srcId="{D0AC8F76-EF36-46E3-B0EB-E386EA4981DC}" destId="{3A83169E-22FD-4DA0-9D06-1B2DE4AE90E0}" srcOrd="0" destOrd="0" presId="urn:microsoft.com/office/officeart/2005/8/layout/radial6"/>
    <dgm:cxn modelId="{7CD07FE1-E47F-4D97-8842-8229C32D9984}" type="presOf" srcId="{3F7FBCD7-6FBD-4137-A722-A74596782DAD}" destId="{4C2EAD13-F935-443C-9D3F-197FD9293279}" srcOrd="0" destOrd="0" presId="urn:microsoft.com/office/officeart/2005/8/layout/radial6"/>
    <dgm:cxn modelId="{7F725F11-9A86-4046-A7B0-E205A5F12339}" type="presOf" srcId="{C19BEDBF-03AC-4946-92E5-C819A35847D1}" destId="{55896B0E-0C72-4DDA-92FF-C79E8DEB394F}" srcOrd="0" destOrd="0" presId="urn:microsoft.com/office/officeart/2005/8/layout/radial6"/>
    <dgm:cxn modelId="{6B550C8A-256C-41FF-B5C9-ECD26DB65337}" type="presOf" srcId="{6BC05A9D-7A86-4DBF-8714-B79EDCB6436F}" destId="{453A3C79-96C3-47CA-8BEE-458A018DD2A3}" srcOrd="0" destOrd="0" presId="urn:microsoft.com/office/officeart/2005/8/layout/radial6"/>
    <dgm:cxn modelId="{B2C3A40D-FEFB-4669-93FD-487364C70C86}" srcId="{67F00676-4555-4D83-961B-42C89873778F}" destId="{6BC05A9D-7A86-4DBF-8714-B79EDCB6436F}" srcOrd="2" destOrd="0" parTransId="{A2C75054-0817-4478-B428-83BCCB263D97}" sibTransId="{B38C8907-18F7-42DC-874D-D405259012F2}"/>
    <dgm:cxn modelId="{D2B16318-76DF-4B7A-9415-86149092FE6B}" srcId="{67F00676-4555-4D83-961B-42C89873778F}" destId="{D0AC8F76-EF36-46E3-B0EB-E386EA4981DC}" srcOrd="0" destOrd="0" parTransId="{BCE266B2-0492-49D5-9478-96D8C6964C92}" sibTransId="{3F3F7D82-8BF5-4FAC-AE7E-0E063CEFC44C}"/>
    <dgm:cxn modelId="{42398B4B-DF5C-4099-9322-FDB936030B9E}" type="presOf" srcId="{B38C8907-18F7-42DC-874D-D405259012F2}" destId="{3A3384B5-2092-462B-90A7-4367CBE861BC}" srcOrd="0" destOrd="0" presId="urn:microsoft.com/office/officeart/2005/8/layout/radial6"/>
    <dgm:cxn modelId="{97B4C168-183C-485E-8ABB-3ADE0EC55150}" type="presOf" srcId="{F90E8D0D-D928-4AE7-AA90-FA299670B293}" destId="{1232F08A-1477-4132-AA15-C50B151EB090}" srcOrd="0" destOrd="0" presId="urn:microsoft.com/office/officeart/2005/8/layout/radial6"/>
    <dgm:cxn modelId="{DECEC207-A3A7-45E4-90D7-A86B947175D5}" type="presOf" srcId="{1C227C67-4436-4EFB-A107-0FBD89046B2F}" destId="{71095451-E665-4B94-AFEB-B0DCFF13ABCF}" srcOrd="0" destOrd="0" presId="urn:microsoft.com/office/officeart/2005/8/layout/radial6"/>
    <dgm:cxn modelId="{6BEFC293-03CB-4B26-858F-E80752C641D7}" type="presOf" srcId="{05F98799-FAB2-4A52-84F4-DF713565120C}" destId="{960748AA-078F-42FC-915B-5C37A4AAC02A}" srcOrd="0" destOrd="0" presId="urn:microsoft.com/office/officeart/2005/8/layout/radial6"/>
    <dgm:cxn modelId="{FB616564-ECD5-49F0-9211-4BE86E3DBB0F}" type="presOf" srcId="{C46FDFF2-D609-4733-9B7D-175817A84372}" destId="{2ED1E46C-B970-4E53-AE64-2512333CC52B}" srcOrd="0" destOrd="0" presId="urn:microsoft.com/office/officeart/2005/8/layout/radial6"/>
    <dgm:cxn modelId="{1EC55001-5845-4A3B-A28A-D3C848A7DE38}" srcId="{67F00676-4555-4D83-961B-42C89873778F}" destId="{C46FDFF2-D609-4733-9B7D-175817A84372}" srcOrd="3" destOrd="0" parTransId="{8DA1CFB6-A625-45F6-B008-E6F09F3C15D4}" sibTransId="{3F7FBCD7-6FBD-4137-A722-A74596782DAD}"/>
    <dgm:cxn modelId="{550CB58A-E957-4B13-84D7-8B62658185DF}" srcId="{95458F7C-D4F2-4D03-8A88-CFBB75F05D9D}" destId="{67F00676-4555-4D83-961B-42C89873778F}" srcOrd="0" destOrd="0" parTransId="{42ACF5E3-4334-4A11-9A63-06F56687AB0C}" sibTransId="{B4BDA620-26B5-451F-8AD0-43A7611BF353}"/>
    <dgm:cxn modelId="{CFDEFEEC-D935-4147-8231-6CBF76F424AC}" type="presOf" srcId="{95458F7C-D4F2-4D03-8A88-CFBB75F05D9D}" destId="{644EE634-DB54-40A1-BEC0-14647157B986}" srcOrd="0" destOrd="0" presId="urn:microsoft.com/office/officeart/2005/8/layout/radial6"/>
    <dgm:cxn modelId="{1D860193-7205-4C21-8EC0-AF165DB604EC}" type="presOf" srcId="{67F00676-4555-4D83-961B-42C89873778F}" destId="{BA7397A1-32F1-47CA-9A40-C115BA68536A}" srcOrd="0" destOrd="0" presId="urn:microsoft.com/office/officeart/2005/8/layout/radial6"/>
    <dgm:cxn modelId="{8280C366-4E1A-46EE-86AC-FAD690B24BCE}" type="presOf" srcId="{3F3F7D82-8BF5-4FAC-AE7E-0E063CEFC44C}" destId="{9DA1ABAA-8118-47E8-9E3E-09CEB848A5A7}" srcOrd="0" destOrd="0" presId="urn:microsoft.com/office/officeart/2005/8/layout/radial6"/>
    <dgm:cxn modelId="{29A07F16-60AC-4ADB-BC46-CC36012EA6EE}" type="presParOf" srcId="{644EE634-DB54-40A1-BEC0-14647157B986}" destId="{BA7397A1-32F1-47CA-9A40-C115BA68536A}" srcOrd="0" destOrd="0" presId="urn:microsoft.com/office/officeart/2005/8/layout/radial6"/>
    <dgm:cxn modelId="{B16B1321-9803-4144-AC9B-CBC0470723D3}" type="presParOf" srcId="{644EE634-DB54-40A1-BEC0-14647157B986}" destId="{3A83169E-22FD-4DA0-9D06-1B2DE4AE90E0}" srcOrd="1" destOrd="0" presId="urn:microsoft.com/office/officeart/2005/8/layout/radial6"/>
    <dgm:cxn modelId="{C869904E-A5E7-42CF-933E-FA3A5CE0A4A0}" type="presParOf" srcId="{644EE634-DB54-40A1-BEC0-14647157B986}" destId="{A0B9D239-2790-437F-92DB-B1CA1E5CFBFD}" srcOrd="2" destOrd="0" presId="urn:microsoft.com/office/officeart/2005/8/layout/radial6"/>
    <dgm:cxn modelId="{9084B2AC-6E88-4197-A3D0-F3033A9C31FF}" type="presParOf" srcId="{644EE634-DB54-40A1-BEC0-14647157B986}" destId="{9DA1ABAA-8118-47E8-9E3E-09CEB848A5A7}" srcOrd="3" destOrd="0" presId="urn:microsoft.com/office/officeart/2005/8/layout/radial6"/>
    <dgm:cxn modelId="{1403EC1C-BC45-48E9-B901-F8E697FAC7E8}" type="presParOf" srcId="{644EE634-DB54-40A1-BEC0-14647157B986}" destId="{1232F08A-1477-4132-AA15-C50B151EB090}" srcOrd="4" destOrd="0" presId="urn:microsoft.com/office/officeart/2005/8/layout/radial6"/>
    <dgm:cxn modelId="{4DC1CF37-B57E-44F5-982A-1D314BBE55E7}" type="presParOf" srcId="{644EE634-DB54-40A1-BEC0-14647157B986}" destId="{87BA12CE-E304-4319-BC46-34894974BA1E}" srcOrd="5" destOrd="0" presId="urn:microsoft.com/office/officeart/2005/8/layout/radial6"/>
    <dgm:cxn modelId="{2A0CEA1D-577B-4D2F-9D2A-B8EE902829C8}" type="presParOf" srcId="{644EE634-DB54-40A1-BEC0-14647157B986}" destId="{960748AA-078F-42FC-915B-5C37A4AAC02A}" srcOrd="6" destOrd="0" presId="urn:microsoft.com/office/officeart/2005/8/layout/radial6"/>
    <dgm:cxn modelId="{A7A089B8-BDF2-41E4-A8F7-95BF89D148D3}" type="presParOf" srcId="{644EE634-DB54-40A1-BEC0-14647157B986}" destId="{453A3C79-96C3-47CA-8BEE-458A018DD2A3}" srcOrd="7" destOrd="0" presId="urn:microsoft.com/office/officeart/2005/8/layout/radial6"/>
    <dgm:cxn modelId="{7FFA5E2A-2495-43FF-B639-515F153D7C0E}" type="presParOf" srcId="{644EE634-DB54-40A1-BEC0-14647157B986}" destId="{680CB9D8-A5F0-4186-8B40-C0B2C7CB3EB4}" srcOrd="8" destOrd="0" presId="urn:microsoft.com/office/officeart/2005/8/layout/radial6"/>
    <dgm:cxn modelId="{51C40B59-4A92-49BC-8CAF-252E9C84D177}" type="presParOf" srcId="{644EE634-DB54-40A1-BEC0-14647157B986}" destId="{3A3384B5-2092-462B-90A7-4367CBE861BC}" srcOrd="9" destOrd="0" presId="urn:microsoft.com/office/officeart/2005/8/layout/radial6"/>
    <dgm:cxn modelId="{2C43B194-3BEE-4B11-8329-338A1F1B0AE1}" type="presParOf" srcId="{644EE634-DB54-40A1-BEC0-14647157B986}" destId="{2ED1E46C-B970-4E53-AE64-2512333CC52B}" srcOrd="10" destOrd="0" presId="urn:microsoft.com/office/officeart/2005/8/layout/radial6"/>
    <dgm:cxn modelId="{646E12DA-7A67-49FE-AE5B-C7650157C84F}" type="presParOf" srcId="{644EE634-DB54-40A1-BEC0-14647157B986}" destId="{D044A10F-A26F-424D-A38D-BAEFB9A8E079}" srcOrd="11" destOrd="0" presId="urn:microsoft.com/office/officeart/2005/8/layout/radial6"/>
    <dgm:cxn modelId="{C17F4E28-21E9-45D0-AC89-07D35D639AD3}" type="presParOf" srcId="{644EE634-DB54-40A1-BEC0-14647157B986}" destId="{4C2EAD13-F935-443C-9D3F-197FD9293279}" srcOrd="12" destOrd="0" presId="urn:microsoft.com/office/officeart/2005/8/layout/radial6"/>
    <dgm:cxn modelId="{159FEB59-19C3-4831-9E85-C5333873544F}" type="presParOf" srcId="{644EE634-DB54-40A1-BEC0-14647157B986}" destId="{55896B0E-0C72-4DDA-92FF-C79E8DEB394F}" srcOrd="13" destOrd="0" presId="urn:microsoft.com/office/officeart/2005/8/layout/radial6"/>
    <dgm:cxn modelId="{42CAE309-E8C0-487B-9B9F-8CD8E65D3FFF}" type="presParOf" srcId="{644EE634-DB54-40A1-BEC0-14647157B986}" destId="{F9121FD3-1B4D-4CE5-86AF-F3E70754207B}" srcOrd="14" destOrd="0" presId="urn:microsoft.com/office/officeart/2005/8/layout/radial6"/>
    <dgm:cxn modelId="{3FEF58B6-9B90-422D-8098-ACF8B9C5A5B0}" type="presParOf" srcId="{644EE634-DB54-40A1-BEC0-14647157B986}" destId="{71095451-E665-4B94-AFEB-B0DCFF13ABC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4E2DD-73FA-4594-BF3B-6F26DFF9E79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291E9AD0-66D5-4E2D-B04D-48A5004DB8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Выпускник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endParaRPr>
        </a:p>
      </dgm:t>
    </dgm:pt>
    <dgm:pt modelId="{01760E6C-378F-411F-8B9F-5EEE6CFA11B9}" type="parTrans" cxnId="{524CA152-50B8-4F8C-BC90-9594A199CF98}">
      <dgm:prSet/>
      <dgm:spPr/>
      <dgm:t>
        <a:bodyPr/>
        <a:lstStyle/>
        <a:p>
          <a:endParaRPr lang="ru-RU"/>
        </a:p>
      </dgm:t>
    </dgm:pt>
    <dgm:pt modelId="{9A54575D-1758-43FA-9325-341B045D05DB}" type="sibTrans" cxnId="{524CA152-50B8-4F8C-BC90-9594A199CF98}">
      <dgm:prSet/>
      <dgm:spPr/>
      <dgm:t>
        <a:bodyPr/>
        <a:lstStyle/>
        <a:p>
          <a:endParaRPr lang="ru-RU"/>
        </a:p>
      </dgm:t>
    </dgm:pt>
    <dgm:pt modelId="{A2BE831B-E656-477D-8FB3-5A261DDCFD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Природа</a:t>
          </a:r>
        </a:p>
      </dgm:t>
    </dgm:pt>
    <dgm:pt modelId="{5CC0FC3F-F108-4F6F-A416-587EB762A9FA}" type="parTrans" cxnId="{AF888569-17A7-4976-A7F0-3445D90D30EE}">
      <dgm:prSet/>
      <dgm:spPr/>
      <dgm:t>
        <a:bodyPr/>
        <a:lstStyle/>
        <a:p>
          <a:endParaRPr lang="ru-RU"/>
        </a:p>
      </dgm:t>
    </dgm:pt>
    <dgm:pt modelId="{98901B10-FB39-456B-9E46-716D3B149DCD}" type="sibTrans" cxnId="{AF888569-17A7-4976-A7F0-3445D90D30EE}">
      <dgm:prSet/>
      <dgm:spPr/>
      <dgm:t>
        <a:bodyPr/>
        <a:lstStyle/>
        <a:p>
          <a:endParaRPr lang="ru-RU"/>
        </a:p>
      </dgm:t>
    </dgm:pt>
    <dgm:pt modelId="{777FF190-4FDC-44F0-B6DE-37B7936F99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Человек</a:t>
          </a:r>
        </a:p>
      </dgm:t>
    </dgm:pt>
    <dgm:pt modelId="{4D46815E-C565-426A-BD51-0463F4A035B5}" type="parTrans" cxnId="{98E5ABBD-FFAD-4748-B004-B88CAD0C6CA8}">
      <dgm:prSet/>
      <dgm:spPr/>
      <dgm:t>
        <a:bodyPr/>
        <a:lstStyle/>
        <a:p>
          <a:endParaRPr lang="ru-RU"/>
        </a:p>
      </dgm:t>
    </dgm:pt>
    <dgm:pt modelId="{8987F5E1-87F4-4B1F-A6BE-509B97C2D996}" type="sibTrans" cxnId="{98E5ABBD-FFAD-4748-B004-B88CAD0C6CA8}">
      <dgm:prSet/>
      <dgm:spPr/>
      <dgm:t>
        <a:bodyPr/>
        <a:lstStyle/>
        <a:p>
          <a:endParaRPr lang="ru-RU"/>
        </a:p>
      </dgm:t>
    </dgm:pt>
    <dgm:pt modelId="{BCFBA9BC-AD21-41C2-B2A4-D5D5A65F42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Семья</a:t>
          </a:r>
        </a:p>
      </dgm:t>
    </dgm:pt>
    <dgm:pt modelId="{78A176BD-C0EC-4EEC-A10A-E324E6880A2F}" type="parTrans" cxnId="{C6609557-351F-4156-AA3F-877B08C1735E}">
      <dgm:prSet/>
      <dgm:spPr/>
      <dgm:t>
        <a:bodyPr/>
        <a:lstStyle/>
        <a:p>
          <a:endParaRPr lang="ru-RU"/>
        </a:p>
      </dgm:t>
    </dgm:pt>
    <dgm:pt modelId="{DF3396DA-5105-4F79-B123-AB9ACF81F8B8}" type="sibTrans" cxnId="{C6609557-351F-4156-AA3F-877B08C1735E}">
      <dgm:prSet/>
      <dgm:spPr/>
      <dgm:t>
        <a:bodyPr/>
        <a:lstStyle/>
        <a:p>
          <a:endParaRPr lang="ru-RU"/>
        </a:p>
      </dgm:t>
    </dgm:pt>
    <dgm:pt modelId="{A0AC8D52-6226-49B3-B5F7-1ED8480C52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Отечество</a:t>
          </a:r>
        </a:p>
      </dgm:t>
    </dgm:pt>
    <dgm:pt modelId="{EB9BD9E9-7923-40B8-8A21-CC815FAD6C42}" type="parTrans" cxnId="{0EC2F50C-3FC6-4B44-BEA1-B60EEC8A579A}">
      <dgm:prSet/>
      <dgm:spPr/>
      <dgm:t>
        <a:bodyPr/>
        <a:lstStyle/>
        <a:p>
          <a:endParaRPr lang="ru-RU"/>
        </a:p>
      </dgm:t>
    </dgm:pt>
    <dgm:pt modelId="{C96D56C5-589D-4D28-9C34-A3727726FB2E}" type="sibTrans" cxnId="{0EC2F50C-3FC6-4B44-BEA1-B60EEC8A579A}">
      <dgm:prSet/>
      <dgm:spPr/>
      <dgm:t>
        <a:bodyPr/>
        <a:lstStyle/>
        <a:p>
          <a:endParaRPr lang="ru-RU"/>
        </a:p>
      </dgm:t>
    </dgm:pt>
    <dgm:pt modelId="{526A0E59-8548-40EE-978C-9D15A44CCB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Знания</a:t>
          </a:r>
        </a:p>
      </dgm:t>
    </dgm:pt>
    <dgm:pt modelId="{707405E9-CDD9-4A9F-ACA9-D1AEF3162542}" type="parTrans" cxnId="{D214B566-09AC-4831-A96B-5478EF026D8D}">
      <dgm:prSet/>
      <dgm:spPr/>
      <dgm:t>
        <a:bodyPr/>
        <a:lstStyle/>
        <a:p>
          <a:endParaRPr lang="ru-RU"/>
        </a:p>
      </dgm:t>
    </dgm:pt>
    <dgm:pt modelId="{4A12B16D-69C7-4AAE-A7E0-BAF7B8399E4D}" type="sibTrans" cxnId="{D214B566-09AC-4831-A96B-5478EF026D8D}">
      <dgm:prSet/>
      <dgm:spPr/>
      <dgm:t>
        <a:bodyPr/>
        <a:lstStyle/>
        <a:p>
          <a:endParaRPr lang="ru-RU"/>
        </a:p>
      </dgm:t>
    </dgm:pt>
    <dgm:pt modelId="{5F1CC9ED-323E-4EB5-84B0-4AFEF3F76C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Труд</a:t>
          </a:r>
        </a:p>
      </dgm:t>
    </dgm:pt>
    <dgm:pt modelId="{A806AF80-3A04-4B6D-AFF0-7C394AF7458E}" type="parTrans" cxnId="{00249D6C-FED3-4405-9E96-C00DD22A69E5}">
      <dgm:prSet/>
      <dgm:spPr/>
      <dgm:t>
        <a:bodyPr/>
        <a:lstStyle/>
        <a:p>
          <a:endParaRPr lang="ru-RU"/>
        </a:p>
      </dgm:t>
    </dgm:pt>
    <dgm:pt modelId="{65872040-EB6C-479E-91A5-72DB0274C648}" type="sibTrans" cxnId="{00249D6C-FED3-4405-9E96-C00DD22A69E5}">
      <dgm:prSet/>
      <dgm:spPr/>
      <dgm:t>
        <a:bodyPr/>
        <a:lstStyle/>
        <a:p>
          <a:endParaRPr lang="ru-RU"/>
        </a:p>
      </dgm:t>
    </dgm:pt>
    <dgm:pt modelId="{9EB9A5B0-2BDE-46B4-BEF9-315EFB7014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Добро</a:t>
          </a:r>
        </a:p>
      </dgm:t>
    </dgm:pt>
    <dgm:pt modelId="{B095C484-287F-4CA6-AEFA-CBE1D9971E65}" type="parTrans" cxnId="{AEC40C97-95F2-4EA7-8703-FE0B2E0228C1}">
      <dgm:prSet/>
      <dgm:spPr/>
      <dgm:t>
        <a:bodyPr/>
        <a:lstStyle/>
        <a:p>
          <a:endParaRPr lang="ru-RU"/>
        </a:p>
      </dgm:t>
    </dgm:pt>
    <dgm:pt modelId="{056C4C54-C9A3-4992-8278-63C0800D89F0}" type="sibTrans" cxnId="{AEC40C97-95F2-4EA7-8703-FE0B2E0228C1}">
      <dgm:prSet/>
      <dgm:spPr/>
      <dgm:t>
        <a:bodyPr/>
        <a:lstStyle/>
        <a:p>
          <a:endParaRPr lang="ru-RU"/>
        </a:p>
      </dgm:t>
    </dgm:pt>
    <dgm:pt modelId="{2C9F2595-5DE2-40F0-8D88-915770F919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Мир</a:t>
          </a:r>
        </a:p>
      </dgm:t>
    </dgm:pt>
    <dgm:pt modelId="{F86AD2ED-A9ED-4A35-A27B-D550CBC00621}" type="parTrans" cxnId="{AFF6DD7F-9A53-4096-97B0-2530D2F37040}">
      <dgm:prSet/>
      <dgm:spPr/>
      <dgm:t>
        <a:bodyPr/>
        <a:lstStyle/>
        <a:p>
          <a:endParaRPr lang="ru-RU"/>
        </a:p>
      </dgm:t>
    </dgm:pt>
    <dgm:pt modelId="{A36CA42C-2DED-4446-B672-E9B07F7C1B79}" type="sibTrans" cxnId="{AFF6DD7F-9A53-4096-97B0-2530D2F37040}">
      <dgm:prSet/>
      <dgm:spPr/>
      <dgm:t>
        <a:bodyPr/>
        <a:lstStyle/>
        <a:p>
          <a:endParaRPr lang="ru-RU"/>
        </a:p>
      </dgm:t>
    </dgm:pt>
    <dgm:pt modelId="{E7523EFA-FA60-4CD4-870B-D5899BADF7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Здоровье</a:t>
          </a:r>
        </a:p>
      </dgm:t>
    </dgm:pt>
    <dgm:pt modelId="{44BD8BF0-A4C5-450F-B21F-215EA7F793C3}" type="parTrans" cxnId="{01AEE70C-AA17-41FE-942A-3041BB6860BD}">
      <dgm:prSet/>
      <dgm:spPr/>
      <dgm:t>
        <a:bodyPr/>
        <a:lstStyle/>
        <a:p>
          <a:endParaRPr lang="ru-RU"/>
        </a:p>
      </dgm:t>
    </dgm:pt>
    <dgm:pt modelId="{DC9EE68E-2F6A-48E9-A3DC-4BF6FD7CC893}" type="sibTrans" cxnId="{01AEE70C-AA17-41FE-942A-3041BB6860BD}">
      <dgm:prSet/>
      <dgm:spPr/>
      <dgm:t>
        <a:bodyPr/>
        <a:lstStyle/>
        <a:p>
          <a:endParaRPr lang="ru-RU"/>
        </a:p>
      </dgm:t>
    </dgm:pt>
    <dgm:pt modelId="{65EBDEBC-80EE-4B17-BE09-E0F90E7BB32B}" type="pres">
      <dgm:prSet presAssocID="{9294E2DD-73FA-4594-BF3B-6F26DFF9E79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0214CD-4BB1-48EB-9CD1-CFDBE282E08C}" type="pres">
      <dgm:prSet presAssocID="{291E9AD0-66D5-4E2D-B04D-48A5004DB88F}" presName="centerShape" presStyleLbl="node0" presStyleIdx="0" presStyleCnt="1"/>
      <dgm:spPr/>
      <dgm:t>
        <a:bodyPr/>
        <a:lstStyle/>
        <a:p>
          <a:endParaRPr lang="ru-RU"/>
        </a:p>
      </dgm:t>
    </dgm:pt>
    <dgm:pt modelId="{472E2BF6-E297-405B-B83A-31411855152C}" type="pres">
      <dgm:prSet presAssocID="{5CC0FC3F-F108-4F6F-A416-587EB762A9FA}" presName="Name9" presStyleLbl="parChTrans1D2" presStyleIdx="0" presStyleCnt="9"/>
      <dgm:spPr/>
      <dgm:t>
        <a:bodyPr/>
        <a:lstStyle/>
        <a:p>
          <a:endParaRPr lang="ru-RU"/>
        </a:p>
      </dgm:t>
    </dgm:pt>
    <dgm:pt modelId="{56D46343-4B30-46B6-8763-81FB7B3FD389}" type="pres">
      <dgm:prSet presAssocID="{5CC0FC3F-F108-4F6F-A416-587EB762A9F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F3430F5D-366F-4AC5-B789-9922A953C754}" type="pres">
      <dgm:prSet presAssocID="{A2BE831B-E656-477D-8FB3-5A261DDCFDE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0283B-204A-4847-BD18-4EE94DB24B69}" type="pres">
      <dgm:prSet presAssocID="{4D46815E-C565-426A-BD51-0463F4A035B5}" presName="Name9" presStyleLbl="parChTrans1D2" presStyleIdx="1" presStyleCnt="9"/>
      <dgm:spPr/>
      <dgm:t>
        <a:bodyPr/>
        <a:lstStyle/>
        <a:p>
          <a:endParaRPr lang="ru-RU"/>
        </a:p>
      </dgm:t>
    </dgm:pt>
    <dgm:pt modelId="{193DE16B-023F-46D3-8D5B-3F226586735D}" type="pres">
      <dgm:prSet presAssocID="{4D46815E-C565-426A-BD51-0463F4A035B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9AAB61D3-7176-4594-A603-6091CA22F86E}" type="pres">
      <dgm:prSet presAssocID="{777FF190-4FDC-44F0-B6DE-37B7936F99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FB97D-80EC-4969-9081-04116694BC41}" type="pres">
      <dgm:prSet presAssocID="{78A176BD-C0EC-4EEC-A10A-E324E6880A2F}" presName="Name9" presStyleLbl="parChTrans1D2" presStyleIdx="2" presStyleCnt="9"/>
      <dgm:spPr/>
      <dgm:t>
        <a:bodyPr/>
        <a:lstStyle/>
        <a:p>
          <a:endParaRPr lang="ru-RU"/>
        </a:p>
      </dgm:t>
    </dgm:pt>
    <dgm:pt modelId="{7810136A-0CD4-4B63-86F1-3A688109F530}" type="pres">
      <dgm:prSet presAssocID="{78A176BD-C0EC-4EEC-A10A-E324E6880A2F}" presName="connTx" presStyleLbl="parChTrans1D2" presStyleIdx="2" presStyleCnt="9"/>
      <dgm:spPr/>
      <dgm:t>
        <a:bodyPr/>
        <a:lstStyle/>
        <a:p>
          <a:endParaRPr lang="ru-RU"/>
        </a:p>
      </dgm:t>
    </dgm:pt>
    <dgm:pt modelId="{496FEE3F-7B26-411B-BF49-74D04F9E6D23}" type="pres">
      <dgm:prSet presAssocID="{BCFBA9BC-AD21-41C2-B2A4-D5D5A65F42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F5FD6-769D-4320-94D3-AA797D891881}" type="pres">
      <dgm:prSet presAssocID="{EB9BD9E9-7923-40B8-8A21-CC815FAD6C42}" presName="Name9" presStyleLbl="parChTrans1D2" presStyleIdx="3" presStyleCnt="9"/>
      <dgm:spPr/>
      <dgm:t>
        <a:bodyPr/>
        <a:lstStyle/>
        <a:p>
          <a:endParaRPr lang="ru-RU"/>
        </a:p>
      </dgm:t>
    </dgm:pt>
    <dgm:pt modelId="{DAF8A51C-9BC5-4E8A-A71E-730C62D33E85}" type="pres">
      <dgm:prSet presAssocID="{EB9BD9E9-7923-40B8-8A21-CC815FAD6C4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F1E96EEB-079D-4646-8E39-DAC9DB6F7B31}" type="pres">
      <dgm:prSet presAssocID="{A0AC8D52-6226-49B3-B5F7-1ED8480C522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36743-12AC-454E-BD06-69C68F515E19}" type="pres">
      <dgm:prSet presAssocID="{707405E9-CDD9-4A9F-ACA9-D1AEF3162542}" presName="Name9" presStyleLbl="parChTrans1D2" presStyleIdx="4" presStyleCnt="9"/>
      <dgm:spPr/>
      <dgm:t>
        <a:bodyPr/>
        <a:lstStyle/>
        <a:p>
          <a:endParaRPr lang="ru-RU"/>
        </a:p>
      </dgm:t>
    </dgm:pt>
    <dgm:pt modelId="{F8570D8E-4B5E-4164-8170-4FC58C16142D}" type="pres">
      <dgm:prSet presAssocID="{707405E9-CDD9-4A9F-ACA9-D1AEF3162542}" presName="connTx" presStyleLbl="parChTrans1D2" presStyleIdx="4" presStyleCnt="9"/>
      <dgm:spPr/>
      <dgm:t>
        <a:bodyPr/>
        <a:lstStyle/>
        <a:p>
          <a:endParaRPr lang="ru-RU"/>
        </a:p>
      </dgm:t>
    </dgm:pt>
    <dgm:pt modelId="{1ABA23F4-9A05-460F-87DD-C52B7C1AA9F0}" type="pres">
      <dgm:prSet presAssocID="{526A0E59-8548-40EE-978C-9D15A44CCB6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D6256-9D20-40F9-B64C-7BE53B048173}" type="pres">
      <dgm:prSet presAssocID="{A806AF80-3A04-4B6D-AFF0-7C394AF7458E}" presName="Name9" presStyleLbl="parChTrans1D2" presStyleIdx="5" presStyleCnt="9"/>
      <dgm:spPr/>
      <dgm:t>
        <a:bodyPr/>
        <a:lstStyle/>
        <a:p>
          <a:endParaRPr lang="ru-RU"/>
        </a:p>
      </dgm:t>
    </dgm:pt>
    <dgm:pt modelId="{9D92932D-5AE1-4A0E-B54D-582A99D05662}" type="pres">
      <dgm:prSet presAssocID="{A806AF80-3A04-4B6D-AFF0-7C394AF7458E}" presName="connTx" presStyleLbl="parChTrans1D2" presStyleIdx="5" presStyleCnt="9"/>
      <dgm:spPr/>
      <dgm:t>
        <a:bodyPr/>
        <a:lstStyle/>
        <a:p>
          <a:endParaRPr lang="ru-RU"/>
        </a:p>
      </dgm:t>
    </dgm:pt>
    <dgm:pt modelId="{4B35DA38-F166-44DD-8AD2-46F2BC94256D}" type="pres">
      <dgm:prSet presAssocID="{5F1CC9ED-323E-4EB5-84B0-4AFEF3F76C6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BFE22-DD84-485A-867E-747378577C04}" type="pres">
      <dgm:prSet presAssocID="{B095C484-287F-4CA6-AEFA-CBE1D9971E65}" presName="Name9" presStyleLbl="parChTrans1D2" presStyleIdx="6" presStyleCnt="9"/>
      <dgm:spPr/>
      <dgm:t>
        <a:bodyPr/>
        <a:lstStyle/>
        <a:p>
          <a:endParaRPr lang="ru-RU"/>
        </a:p>
      </dgm:t>
    </dgm:pt>
    <dgm:pt modelId="{3EFF8B59-2C1D-4101-800D-FDE7BB67A6D6}" type="pres">
      <dgm:prSet presAssocID="{B095C484-287F-4CA6-AEFA-CBE1D9971E65}" presName="connTx" presStyleLbl="parChTrans1D2" presStyleIdx="6" presStyleCnt="9"/>
      <dgm:spPr/>
      <dgm:t>
        <a:bodyPr/>
        <a:lstStyle/>
        <a:p>
          <a:endParaRPr lang="ru-RU"/>
        </a:p>
      </dgm:t>
    </dgm:pt>
    <dgm:pt modelId="{F141596B-ECFB-4977-85B9-45C2BE4040FE}" type="pres">
      <dgm:prSet presAssocID="{9EB9A5B0-2BDE-46B4-BEF9-315EFB7014A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F3FDD-A456-4C49-84E8-371A0D34F10C}" type="pres">
      <dgm:prSet presAssocID="{F86AD2ED-A9ED-4A35-A27B-D550CBC00621}" presName="Name9" presStyleLbl="parChTrans1D2" presStyleIdx="7" presStyleCnt="9"/>
      <dgm:spPr/>
      <dgm:t>
        <a:bodyPr/>
        <a:lstStyle/>
        <a:p>
          <a:endParaRPr lang="ru-RU"/>
        </a:p>
      </dgm:t>
    </dgm:pt>
    <dgm:pt modelId="{0031041F-71E3-4FE6-8118-46ED3B206F17}" type="pres">
      <dgm:prSet presAssocID="{F86AD2ED-A9ED-4A35-A27B-D550CBC00621}" presName="connTx" presStyleLbl="parChTrans1D2" presStyleIdx="7" presStyleCnt="9"/>
      <dgm:spPr/>
      <dgm:t>
        <a:bodyPr/>
        <a:lstStyle/>
        <a:p>
          <a:endParaRPr lang="ru-RU"/>
        </a:p>
      </dgm:t>
    </dgm:pt>
    <dgm:pt modelId="{ADE7FD04-465A-4E29-8A3C-FEA6D331B540}" type="pres">
      <dgm:prSet presAssocID="{2C9F2595-5DE2-40F0-8D88-915770F919C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C35FE-9BEA-4B1B-9F1A-33915D38B835}" type="pres">
      <dgm:prSet presAssocID="{44BD8BF0-A4C5-450F-B21F-215EA7F793C3}" presName="Name9" presStyleLbl="parChTrans1D2" presStyleIdx="8" presStyleCnt="9"/>
      <dgm:spPr/>
      <dgm:t>
        <a:bodyPr/>
        <a:lstStyle/>
        <a:p>
          <a:endParaRPr lang="ru-RU"/>
        </a:p>
      </dgm:t>
    </dgm:pt>
    <dgm:pt modelId="{C00EAA72-3BBB-4CF1-98B1-0935237C9E18}" type="pres">
      <dgm:prSet presAssocID="{44BD8BF0-A4C5-450F-B21F-215EA7F793C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170A1AE6-7BCD-4A89-85D8-16A78811DA32}" type="pres">
      <dgm:prSet presAssocID="{E7523EFA-FA60-4CD4-870B-D5899BADF78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EEE68B-5CE8-466F-A513-8593EE458C11}" type="presOf" srcId="{A806AF80-3A04-4B6D-AFF0-7C394AF7458E}" destId="{193D6256-9D20-40F9-B64C-7BE53B048173}" srcOrd="0" destOrd="0" presId="urn:microsoft.com/office/officeart/2005/8/layout/radial1"/>
    <dgm:cxn modelId="{2B3F27FB-0A20-4199-B5A0-DDCB744525BC}" type="presOf" srcId="{BCFBA9BC-AD21-41C2-B2A4-D5D5A65F42A7}" destId="{496FEE3F-7B26-411B-BF49-74D04F9E6D23}" srcOrd="0" destOrd="0" presId="urn:microsoft.com/office/officeart/2005/8/layout/radial1"/>
    <dgm:cxn modelId="{00249D6C-FED3-4405-9E96-C00DD22A69E5}" srcId="{291E9AD0-66D5-4E2D-B04D-48A5004DB88F}" destId="{5F1CC9ED-323E-4EB5-84B0-4AFEF3F76C6F}" srcOrd="5" destOrd="0" parTransId="{A806AF80-3A04-4B6D-AFF0-7C394AF7458E}" sibTransId="{65872040-EB6C-479E-91A5-72DB0274C648}"/>
    <dgm:cxn modelId="{6CC507B7-A9EE-4A05-BC07-67DD87FAE67F}" type="presOf" srcId="{9294E2DD-73FA-4594-BF3B-6F26DFF9E79F}" destId="{65EBDEBC-80EE-4B17-BE09-E0F90E7BB32B}" srcOrd="0" destOrd="0" presId="urn:microsoft.com/office/officeart/2005/8/layout/radial1"/>
    <dgm:cxn modelId="{F56DA783-05AF-4CEC-BCCC-F9216A9779D7}" type="presOf" srcId="{777FF190-4FDC-44F0-B6DE-37B7936F997B}" destId="{9AAB61D3-7176-4594-A603-6091CA22F86E}" srcOrd="0" destOrd="0" presId="urn:microsoft.com/office/officeart/2005/8/layout/radial1"/>
    <dgm:cxn modelId="{00725A2E-9966-4DC6-891D-0D14E39153DA}" type="presOf" srcId="{4D46815E-C565-426A-BD51-0463F4A035B5}" destId="{193DE16B-023F-46D3-8D5B-3F226586735D}" srcOrd="1" destOrd="0" presId="urn:microsoft.com/office/officeart/2005/8/layout/radial1"/>
    <dgm:cxn modelId="{D214B566-09AC-4831-A96B-5478EF026D8D}" srcId="{291E9AD0-66D5-4E2D-B04D-48A5004DB88F}" destId="{526A0E59-8548-40EE-978C-9D15A44CCB66}" srcOrd="4" destOrd="0" parTransId="{707405E9-CDD9-4A9F-ACA9-D1AEF3162542}" sibTransId="{4A12B16D-69C7-4AAE-A7E0-BAF7B8399E4D}"/>
    <dgm:cxn modelId="{A74D89A1-1F6C-48D1-9E1D-E07732583042}" type="presOf" srcId="{F86AD2ED-A9ED-4A35-A27B-D550CBC00621}" destId="{8DFF3FDD-A456-4C49-84E8-371A0D34F10C}" srcOrd="0" destOrd="0" presId="urn:microsoft.com/office/officeart/2005/8/layout/radial1"/>
    <dgm:cxn modelId="{4CD9A5B6-32F7-40CB-A724-25CF2A94F4BA}" type="presOf" srcId="{9EB9A5B0-2BDE-46B4-BEF9-315EFB7014AC}" destId="{F141596B-ECFB-4977-85B9-45C2BE4040FE}" srcOrd="0" destOrd="0" presId="urn:microsoft.com/office/officeart/2005/8/layout/radial1"/>
    <dgm:cxn modelId="{C6609557-351F-4156-AA3F-877B08C1735E}" srcId="{291E9AD0-66D5-4E2D-B04D-48A5004DB88F}" destId="{BCFBA9BC-AD21-41C2-B2A4-D5D5A65F42A7}" srcOrd="2" destOrd="0" parTransId="{78A176BD-C0EC-4EEC-A10A-E324E6880A2F}" sibTransId="{DF3396DA-5105-4F79-B123-AB9ACF81F8B8}"/>
    <dgm:cxn modelId="{AB14EBD7-3977-4590-9DAC-D2B6A6A04427}" type="presOf" srcId="{5CC0FC3F-F108-4F6F-A416-587EB762A9FA}" destId="{56D46343-4B30-46B6-8763-81FB7B3FD389}" srcOrd="1" destOrd="0" presId="urn:microsoft.com/office/officeart/2005/8/layout/radial1"/>
    <dgm:cxn modelId="{A189221E-B1C6-408C-9C5C-2B737CD3C145}" type="presOf" srcId="{A0AC8D52-6226-49B3-B5F7-1ED8480C5220}" destId="{F1E96EEB-079D-4646-8E39-DAC9DB6F7B31}" srcOrd="0" destOrd="0" presId="urn:microsoft.com/office/officeart/2005/8/layout/radial1"/>
    <dgm:cxn modelId="{5CBA5C22-727D-4A60-985F-82381DD97F95}" type="presOf" srcId="{A2BE831B-E656-477D-8FB3-5A261DDCFDE7}" destId="{F3430F5D-366F-4AC5-B789-9922A953C754}" srcOrd="0" destOrd="0" presId="urn:microsoft.com/office/officeart/2005/8/layout/radial1"/>
    <dgm:cxn modelId="{E1B753B5-CF27-4719-9830-05BB59A5DF41}" type="presOf" srcId="{2C9F2595-5DE2-40F0-8D88-915770F919C2}" destId="{ADE7FD04-465A-4E29-8A3C-FEA6D331B540}" srcOrd="0" destOrd="0" presId="urn:microsoft.com/office/officeart/2005/8/layout/radial1"/>
    <dgm:cxn modelId="{0F19CC34-671F-4298-B255-16BDDFB53B45}" type="presOf" srcId="{B095C484-287F-4CA6-AEFA-CBE1D9971E65}" destId="{ACBBFE22-DD84-485A-867E-747378577C04}" srcOrd="0" destOrd="0" presId="urn:microsoft.com/office/officeart/2005/8/layout/radial1"/>
    <dgm:cxn modelId="{4D975A94-BDF7-481A-8DA8-D8268332C6A0}" type="presOf" srcId="{4D46815E-C565-426A-BD51-0463F4A035B5}" destId="{BD10283B-204A-4847-BD18-4EE94DB24B69}" srcOrd="0" destOrd="0" presId="urn:microsoft.com/office/officeart/2005/8/layout/radial1"/>
    <dgm:cxn modelId="{5FB2C51F-CB52-467C-9054-E5DF5EF1082B}" type="presOf" srcId="{EB9BD9E9-7923-40B8-8A21-CC815FAD6C42}" destId="{C82F5FD6-769D-4320-94D3-AA797D891881}" srcOrd="0" destOrd="0" presId="urn:microsoft.com/office/officeart/2005/8/layout/radial1"/>
    <dgm:cxn modelId="{FBD69932-8548-409B-B968-582A795E4053}" type="presOf" srcId="{F86AD2ED-A9ED-4A35-A27B-D550CBC00621}" destId="{0031041F-71E3-4FE6-8118-46ED3B206F17}" srcOrd="1" destOrd="0" presId="urn:microsoft.com/office/officeart/2005/8/layout/radial1"/>
    <dgm:cxn modelId="{64AC580D-F35A-4C7B-B5BB-0294145447B2}" type="presOf" srcId="{78A176BD-C0EC-4EEC-A10A-E324E6880A2F}" destId="{7810136A-0CD4-4B63-86F1-3A688109F530}" srcOrd="1" destOrd="0" presId="urn:microsoft.com/office/officeart/2005/8/layout/radial1"/>
    <dgm:cxn modelId="{4C96E10B-AEAB-4736-AB84-16CF0E459B77}" type="presOf" srcId="{291E9AD0-66D5-4E2D-B04D-48A5004DB88F}" destId="{910214CD-4BB1-48EB-9CD1-CFDBE282E08C}" srcOrd="0" destOrd="0" presId="urn:microsoft.com/office/officeart/2005/8/layout/radial1"/>
    <dgm:cxn modelId="{374F64C8-543B-436B-8B5C-20AB53DF32AF}" type="presOf" srcId="{526A0E59-8548-40EE-978C-9D15A44CCB66}" destId="{1ABA23F4-9A05-460F-87DD-C52B7C1AA9F0}" srcOrd="0" destOrd="0" presId="urn:microsoft.com/office/officeart/2005/8/layout/radial1"/>
    <dgm:cxn modelId="{0B580FC3-7EE7-4CC4-8A5C-3629CA2EF352}" type="presOf" srcId="{44BD8BF0-A4C5-450F-B21F-215EA7F793C3}" destId="{194C35FE-9BEA-4B1B-9F1A-33915D38B835}" srcOrd="0" destOrd="0" presId="urn:microsoft.com/office/officeart/2005/8/layout/radial1"/>
    <dgm:cxn modelId="{8301FBEB-527A-40FF-AC80-99BBD0A85992}" type="presOf" srcId="{44BD8BF0-A4C5-450F-B21F-215EA7F793C3}" destId="{C00EAA72-3BBB-4CF1-98B1-0935237C9E18}" srcOrd="1" destOrd="0" presId="urn:microsoft.com/office/officeart/2005/8/layout/radial1"/>
    <dgm:cxn modelId="{DF589809-CC83-40DF-9823-E7FB98B2A310}" type="presOf" srcId="{5CC0FC3F-F108-4F6F-A416-587EB762A9FA}" destId="{472E2BF6-E297-405B-B83A-31411855152C}" srcOrd="0" destOrd="0" presId="urn:microsoft.com/office/officeart/2005/8/layout/radial1"/>
    <dgm:cxn modelId="{F94EB52B-0403-4BCC-8BD6-0370E46B99FE}" type="presOf" srcId="{A806AF80-3A04-4B6D-AFF0-7C394AF7458E}" destId="{9D92932D-5AE1-4A0E-B54D-582A99D05662}" srcOrd="1" destOrd="0" presId="urn:microsoft.com/office/officeart/2005/8/layout/radial1"/>
    <dgm:cxn modelId="{BAB38AEA-9493-42A2-B12A-EED473858BA6}" type="presOf" srcId="{E7523EFA-FA60-4CD4-870B-D5899BADF787}" destId="{170A1AE6-7BCD-4A89-85D8-16A78811DA32}" srcOrd="0" destOrd="0" presId="urn:microsoft.com/office/officeart/2005/8/layout/radial1"/>
    <dgm:cxn modelId="{AEC40C97-95F2-4EA7-8703-FE0B2E0228C1}" srcId="{291E9AD0-66D5-4E2D-B04D-48A5004DB88F}" destId="{9EB9A5B0-2BDE-46B4-BEF9-315EFB7014AC}" srcOrd="6" destOrd="0" parTransId="{B095C484-287F-4CA6-AEFA-CBE1D9971E65}" sibTransId="{056C4C54-C9A3-4992-8278-63C0800D89F0}"/>
    <dgm:cxn modelId="{AFF6DD7F-9A53-4096-97B0-2530D2F37040}" srcId="{291E9AD0-66D5-4E2D-B04D-48A5004DB88F}" destId="{2C9F2595-5DE2-40F0-8D88-915770F919C2}" srcOrd="7" destOrd="0" parTransId="{F86AD2ED-A9ED-4A35-A27B-D550CBC00621}" sibTransId="{A36CA42C-2DED-4446-B672-E9B07F7C1B79}"/>
    <dgm:cxn modelId="{AF888569-17A7-4976-A7F0-3445D90D30EE}" srcId="{291E9AD0-66D5-4E2D-B04D-48A5004DB88F}" destId="{A2BE831B-E656-477D-8FB3-5A261DDCFDE7}" srcOrd="0" destOrd="0" parTransId="{5CC0FC3F-F108-4F6F-A416-587EB762A9FA}" sibTransId="{98901B10-FB39-456B-9E46-716D3B149DCD}"/>
    <dgm:cxn modelId="{E7DD5A6F-BB5D-402D-995C-DA7E6620E6D8}" type="presOf" srcId="{EB9BD9E9-7923-40B8-8A21-CC815FAD6C42}" destId="{DAF8A51C-9BC5-4E8A-A71E-730C62D33E85}" srcOrd="1" destOrd="0" presId="urn:microsoft.com/office/officeart/2005/8/layout/radial1"/>
    <dgm:cxn modelId="{4696FCA8-9598-424E-B486-777B7714A199}" type="presOf" srcId="{707405E9-CDD9-4A9F-ACA9-D1AEF3162542}" destId="{F8570D8E-4B5E-4164-8170-4FC58C16142D}" srcOrd="1" destOrd="0" presId="urn:microsoft.com/office/officeart/2005/8/layout/radial1"/>
    <dgm:cxn modelId="{01AEE70C-AA17-41FE-942A-3041BB6860BD}" srcId="{291E9AD0-66D5-4E2D-B04D-48A5004DB88F}" destId="{E7523EFA-FA60-4CD4-870B-D5899BADF787}" srcOrd="8" destOrd="0" parTransId="{44BD8BF0-A4C5-450F-B21F-215EA7F793C3}" sibTransId="{DC9EE68E-2F6A-48E9-A3DC-4BF6FD7CC893}"/>
    <dgm:cxn modelId="{ECA153B9-D946-4EB1-9A4A-7397428B7411}" type="presOf" srcId="{5F1CC9ED-323E-4EB5-84B0-4AFEF3F76C6F}" destId="{4B35DA38-F166-44DD-8AD2-46F2BC94256D}" srcOrd="0" destOrd="0" presId="urn:microsoft.com/office/officeart/2005/8/layout/radial1"/>
    <dgm:cxn modelId="{84FF2032-C853-465D-95E3-A24B36888470}" type="presOf" srcId="{B095C484-287F-4CA6-AEFA-CBE1D9971E65}" destId="{3EFF8B59-2C1D-4101-800D-FDE7BB67A6D6}" srcOrd="1" destOrd="0" presId="urn:microsoft.com/office/officeart/2005/8/layout/radial1"/>
    <dgm:cxn modelId="{0EC2F50C-3FC6-4B44-BEA1-B60EEC8A579A}" srcId="{291E9AD0-66D5-4E2D-B04D-48A5004DB88F}" destId="{A0AC8D52-6226-49B3-B5F7-1ED8480C5220}" srcOrd="3" destOrd="0" parTransId="{EB9BD9E9-7923-40B8-8A21-CC815FAD6C42}" sibTransId="{C96D56C5-589D-4D28-9C34-A3727726FB2E}"/>
    <dgm:cxn modelId="{524CA152-50B8-4F8C-BC90-9594A199CF98}" srcId="{9294E2DD-73FA-4594-BF3B-6F26DFF9E79F}" destId="{291E9AD0-66D5-4E2D-B04D-48A5004DB88F}" srcOrd="0" destOrd="0" parTransId="{01760E6C-378F-411F-8B9F-5EEE6CFA11B9}" sibTransId="{9A54575D-1758-43FA-9325-341B045D05DB}"/>
    <dgm:cxn modelId="{98E5ABBD-FFAD-4748-B004-B88CAD0C6CA8}" srcId="{291E9AD0-66D5-4E2D-B04D-48A5004DB88F}" destId="{777FF190-4FDC-44F0-B6DE-37B7936F997B}" srcOrd="1" destOrd="0" parTransId="{4D46815E-C565-426A-BD51-0463F4A035B5}" sibTransId="{8987F5E1-87F4-4B1F-A6BE-509B97C2D996}"/>
    <dgm:cxn modelId="{CC00F5E3-94D8-4CD8-BC6B-6946CCB862EC}" type="presOf" srcId="{707405E9-CDD9-4A9F-ACA9-D1AEF3162542}" destId="{B9236743-12AC-454E-BD06-69C68F515E19}" srcOrd="0" destOrd="0" presId="urn:microsoft.com/office/officeart/2005/8/layout/radial1"/>
    <dgm:cxn modelId="{E7EA8A62-0B53-4FD9-BE04-42864F2FFB8E}" type="presOf" srcId="{78A176BD-C0EC-4EEC-A10A-E324E6880A2F}" destId="{288FB97D-80EC-4969-9081-04116694BC41}" srcOrd="0" destOrd="0" presId="urn:microsoft.com/office/officeart/2005/8/layout/radial1"/>
    <dgm:cxn modelId="{56DF606D-703B-4660-A15F-A4775E0766A3}" type="presParOf" srcId="{65EBDEBC-80EE-4B17-BE09-E0F90E7BB32B}" destId="{910214CD-4BB1-48EB-9CD1-CFDBE282E08C}" srcOrd="0" destOrd="0" presId="urn:microsoft.com/office/officeart/2005/8/layout/radial1"/>
    <dgm:cxn modelId="{CB00C2A8-6666-409A-9933-16A06C966EC7}" type="presParOf" srcId="{65EBDEBC-80EE-4B17-BE09-E0F90E7BB32B}" destId="{472E2BF6-E297-405B-B83A-31411855152C}" srcOrd="1" destOrd="0" presId="urn:microsoft.com/office/officeart/2005/8/layout/radial1"/>
    <dgm:cxn modelId="{50A16AB0-FC90-4A19-A077-84D605ABA66A}" type="presParOf" srcId="{472E2BF6-E297-405B-B83A-31411855152C}" destId="{56D46343-4B30-46B6-8763-81FB7B3FD389}" srcOrd="0" destOrd="0" presId="urn:microsoft.com/office/officeart/2005/8/layout/radial1"/>
    <dgm:cxn modelId="{7A5DFB3D-8903-4886-BBB4-54D2E8C094E5}" type="presParOf" srcId="{65EBDEBC-80EE-4B17-BE09-E0F90E7BB32B}" destId="{F3430F5D-366F-4AC5-B789-9922A953C754}" srcOrd="2" destOrd="0" presId="urn:microsoft.com/office/officeart/2005/8/layout/radial1"/>
    <dgm:cxn modelId="{7F1E98F7-0048-4961-A36B-CC19C4CB23AF}" type="presParOf" srcId="{65EBDEBC-80EE-4B17-BE09-E0F90E7BB32B}" destId="{BD10283B-204A-4847-BD18-4EE94DB24B69}" srcOrd="3" destOrd="0" presId="urn:microsoft.com/office/officeart/2005/8/layout/radial1"/>
    <dgm:cxn modelId="{5A4EDCCA-0111-4425-A0D7-CF76C344C474}" type="presParOf" srcId="{BD10283B-204A-4847-BD18-4EE94DB24B69}" destId="{193DE16B-023F-46D3-8D5B-3F226586735D}" srcOrd="0" destOrd="0" presId="urn:microsoft.com/office/officeart/2005/8/layout/radial1"/>
    <dgm:cxn modelId="{F05182CB-191A-4F8E-BA55-2A0FADD5C462}" type="presParOf" srcId="{65EBDEBC-80EE-4B17-BE09-E0F90E7BB32B}" destId="{9AAB61D3-7176-4594-A603-6091CA22F86E}" srcOrd="4" destOrd="0" presId="urn:microsoft.com/office/officeart/2005/8/layout/radial1"/>
    <dgm:cxn modelId="{60210119-9E6F-45F8-95DC-ED4B2C914619}" type="presParOf" srcId="{65EBDEBC-80EE-4B17-BE09-E0F90E7BB32B}" destId="{288FB97D-80EC-4969-9081-04116694BC41}" srcOrd="5" destOrd="0" presId="urn:microsoft.com/office/officeart/2005/8/layout/radial1"/>
    <dgm:cxn modelId="{63DF9E9F-CC94-4797-8E58-5B51C4B132EB}" type="presParOf" srcId="{288FB97D-80EC-4969-9081-04116694BC41}" destId="{7810136A-0CD4-4B63-86F1-3A688109F530}" srcOrd="0" destOrd="0" presId="urn:microsoft.com/office/officeart/2005/8/layout/radial1"/>
    <dgm:cxn modelId="{07FB7B07-0C19-4AE4-AB1F-4B14A72932C8}" type="presParOf" srcId="{65EBDEBC-80EE-4B17-BE09-E0F90E7BB32B}" destId="{496FEE3F-7B26-411B-BF49-74D04F9E6D23}" srcOrd="6" destOrd="0" presId="urn:microsoft.com/office/officeart/2005/8/layout/radial1"/>
    <dgm:cxn modelId="{5FEF3504-36E0-47D9-A9C7-8B9DB577037D}" type="presParOf" srcId="{65EBDEBC-80EE-4B17-BE09-E0F90E7BB32B}" destId="{C82F5FD6-769D-4320-94D3-AA797D891881}" srcOrd="7" destOrd="0" presId="urn:microsoft.com/office/officeart/2005/8/layout/radial1"/>
    <dgm:cxn modelId="{13A957D0-DABB-4572-B874-2F96D414CE60}" type="presParOf" srcId="{C82F5FD6-769D-4320-94D3-AA797D891881}" destId="{DAF8A51C-9BC5-4E8A-A71E-730C62D33E85}" srcOrd="0" destOrd="0" presId="urn:microsoft.com/office/officeart/2005/8/layout/radial1"/>
    <dgm:cxn modelId="{1D856F73-B2EF-48F5-881B-49BD913F4281}" type="presParOf" srcId="{65EBDEBC-80EE-4B17-BE09-E0F90E7BB32B}" destId="{F1E96EEB-079D-4646-8E39-DAC9DB6F7B31}" srcOrd="8" destOrd="0" presId="urn:microsoft.com/office/officeart/2005/8/layout/radial1"/>
    <dgm:cxn modelId="{E226074F-6CFA-4E24-BBF3-854FB9F42B09}" type="presParOf" srcId="{65EBDEBC-80EE-4B17-BE09-E0F90E7BB32B}" destId="{B9236743-12AC-454E-BD06-69C68F515E19}" srcOrd="9" destOrd="0" presId="urn:microsoft.com/office/officeart/2005/8/layout/radial1"/>
    <dgm:cxn modelId="{0F90B704-BE0D-4E2F-A090-0CBD599CC161}" type="presParOf" srcId="{B9236743-12AC-454E-BD06-69C68F515E19}" destId="{F8570D8E-4B5E-4164-8170-4FC58C16142D}" srcOrd="0" destOrd="0" presId="urn:microsoft.com/office/officeart/2005/8/layout/radial1"/>
    <dgm:cxn modelId="{4A2CAEE0-A9A1-482D-BF04-A4DE02845F2C}" type="presParOf" srcId="{65EBDEBC-80EE-4B17-BE09-E0F90E7BB32B}" destId="{1ABA23F4-9A05-460F-87DD-C52B7C1AA9F0}" srcOrd="10" destOrd="0" presId="urn:microsoft.com/office/officeart/2005/8/layout/radial1"/>
    <dgm:cxn modelId="{3CF18CD4-18F5-4BBE-8551-A66475721810}" type="presParOf" srcId="{65EBDEBC-80EE-4B17-BE09-E0F90E7BB32B}" destId="{193D6256-9D20-40F9-B64C-7BE53B048173}" srcOrd="11" destOrd="0" presId="urn:microsoft.com/office/officeart/2005/8/layout/radial1"/>
    <dgm:cxn modelId="{BF8705FF-D327-42C8-A5C5-C77E7B70369E}" type="presParOf" srcId="{193D6256-9D20-40F9-B64C-7BE53B048173}" destId="{9D92932D-5AE1-4A0E-B54D-582A99D05662}" srcOrd="0" destOrd="0" presId="urn:microsoft.com/office/officeart/2005/8/layout/radial1"/>
    <dgm:cxn modelId="{99BAF0C5-4440-4CCA-B1D9-93FC02E75740}" type="presParOf" srcId="{65EBDEBC-80EE-4B17-BE09-E0F90E7BB32B}" destId="{4B35DA38-F166-44DD-8AD2-46F2BC94256D}" srcOrd="12" destOrd="0" presId="urn:microsoft.com/office/officeart/2005/8/layout/radial1"/>
    <dgm:cxn modelId="{C0FE9078-C02F-4949-BD3F-236C744C9AD1}" type="presParOf" srcId="{65EBDEBC-80EE-4B17-BE09-E0F90E7BB32B}" destId="{ACBBFE22-DD84-485A-867E-747378577C04}" srcOrd="13" destOrd="0" presId="urn:microsoft.com/office/officeart/2005/8/layout/radial1"/>
    <dgm:cxn modelId="{986D6332-5B31-4D61-9458-75D7D374432A}" type="presParOf" srcId="{ACBBFE22-DD84-485A-867E-747378577C04}" destId="{3EFF8B59-2C1D-4101-800D-FDE7BB67A6D6}" srcOrd="0" destOrd="0" presId="urn:microsoft.com/office/officeart/2005/8/layout/radial1"/>
    <dgm:cxn modelId="{6874181B-07C2-45C6-A01D-72AFAE03462E}" type="presParOf" srcId="{65EBDEBC-80EE-4B17-BE09-E0F90E7BB32B}" destId="{F141596B-ECFB-4977-85B9-45C2BE4040FE}" srcOrd="14" destOrd="0" presId="urn:microsoft.com/office/officeart/2005/8/layout/radial1"/>
    <dgm:cxn modelId="{2506377D-B169-4FAB-87BD-1CCCDA30E135}" type="presParOf" srcId="{65EBDEBC-80EE-4B17-BE09-E0F90E7BB32B}" destId="{8DFF3FDD-A456-4C49-84E8-371A0D34F10C}" srcOrd="15" destOrd="0" presId="urn:microsoft.com/office/officeart/2005/8/layout/radial1"/>
    <dgm:cxn modelId="{0AB1B22E-9DB6-4604-BFB6-4D1E46CBB018}" type="presParOf" srcId="{8DFF3FDD-A456-4C49-84E8-371A0D34F10C}" destId="{0031041F-71E3-4FE6-8118-46ED3B206F17}" srcOrd="0" destOrd="0" presId="urn:microsoft.com/office/officeart/2005/8/layout/radial1"/>
    <dgm:cxn modelId="{6D61C6EF-7E38-4EAB-9D34-4ABC777FA316}" type="presParOf" srcId="{65EBDEBC-80EE-4B17-BE09-E0F90E7BB32B}" destId="{ADE7FD04-465A-4E29-8A3C-FEA6D331B540}" srcOrd="16" destOrd="0" presId="urn:microsoft.com/office/officeart/2005/8/layout/radial1"/>
    <dgm:cxn modelId="{9EE4A339-466D-4AE0-B08B-444BC8A790D3}" type="presParOf" srcId="{65EBDEBC-80EE-4B17-BE09-E0F90E7BB32B}" destId="{194C35FE-9BEA-4B1B-9F1A-33915D38B835}" srcOrd="17" destOrd="0" presId="urn:microsoft.com/office/officeart/2005/8/layout/radial1"/>
    <dgm:cxn modelId="{9C1CB96C-0AF9-41DB-92F4-A5AB1F46DA66}" type="presParOf" srcId="{194C35FE-9BEA-4B1B-9F1A-33915D38B835}" destId="{C00EAA72-3BBB-4CF1-98B1-0935237C9E18}" srcOrd="0" destOrd="0" presId="urn:microsoft.com/office/officeart/2005/8/layout/radial1"/>
    <dgm:cxn modelId="{EE26DCEF-4B0B-4AF2-B372-2A7D641B33AD}" type="presParOf" srcId="{65EBDEBC-80EE-4B17-BE09-E0F90E7BB32B}" destId="{170A1AE6-7BCD-4A89-85D8-16A78811DA32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1FB96-E847-4B38-9C7B-0684AF2F585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6572372-4056-4436-AADB-A3F20CFD27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Выпускник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endParaRPr>
        </a:p>
      </dgm:t>
    </dgm:pt>
    <dgm:pt modelId="{3AAC8A48-12B9-4EBA-AAF9-C21C948E0704}" type="parTrans" cxnId="{DC762A7F-9E75-4D84-B8BC-00DA93ADEEBB}">
      <dgm:prSet/>
      <dgm:spPr/>
      <dgm:t>
        <a:bodyPr/>
        <a:lstStyle/>
        <a:p>
          <a:endParaRPr lang="ru-RU"/>
        </a:p>
      </dgm:t>
    </dgm:pt>
    <dgm:pt modelId="{3385BA88-1241-4F48-9D69-B12ECDE69CFA}" type="sibTrans" cxnId="{DC762A7F-9E75-4D84-B8BC-00DA93ADEEBB}">
      <dgm:prSet/>
      <dgm:spPr/>
      <dgm:t>
        <a:bodyPr/>
        <a:lstStyle/>
        <a:p>
          <a:endParaRPr lang="ru-RU"/>
        </a:p>
      </dgm:t>
    </dgm:pt>
    <dgm:pt modelId="{CFFCE46B-99CC-430F-8976-97AF1B8457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Гражданин</a:t>
          </a:r>
        </a:p>
      </dgm:t>
    </dgm:pt>
    <dgm:pt modelId="{CCD721EA-6358-4BB0-BA87-430C3B42D7C6}" type="parTrans" cxnId="{3872FAE8-06FB-4807-8A43-EE4BC06885BC}">
      <dgm:prSet/>
      <dgm:spPr/>
      <dgm:t>
        <a:bodyPr/>
        <a:lstStyle/>
        <a:p>
          <a:endParaRPr lang="ru-RU"/>
        </a:p>
      </dgm:t>
    </dgm:pt>
    <dgm:pt modelId="{7356769B-87E5-444B-8375-3D7D253B3C1F}" type="sibTrans" cxnId="{3872FAE8-06FB-4807-8A43-EE4BC06885BC}">
      <dgm:prSet/>
      <dgm:spPr/>
      <dgm:t>
        <a:bodyPr/>
        <a:lstStyle/>
        <a:p>
          <a:endParaRPr lang="ru-RU"/>
        </a:p>
      </dgm:t>
    </dgm:pt>
    <dgm:pt modelId="{8B697A18-6E24-431D-8845-09AAA73F66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Ученик</a:t>
          </a:r>
        </a:p>
      </dgm:t>
    </dgm:pt>
    <dgm:pt modelId="{33FBE127-459E-449D-A10D-28CC2799DD13}" type="parTrans" cxnId="{DCCDAF1D-82B7-4429-B467-94A345AE90CF}">
      <dgm:prSet/>
      <dgm:spPr/>
      <dgm:t>
        <a:bodyPr/>
        <a:lstStyle/>
        <a:p>
          <a:endParaRPr lang="ru-RU"/>
        </a:p>
      </dgm:t>
    </dgm:pt>
    <dgm:pt modelId="{BFCCC5AF-9CE2-4715-9ED0-7372A031C32D}" type="sibTrans" cxnId="{DCCDAF1D-82B7-4429-B467-94A345AE90CF}">
      <dgm:prSet/>
      <dgm:spPr/>
      <dgm:t>
        <a:bodyPr/>
        <a:lstStyle/>
        <a:p>
          <a:endParaRPr lang="ru-RU"/>
        </a:p>
      </dgm:t>
    </dgm:pt>
    <dgm:pt modelId="{58371D57-AB6D-42B0-84A6-D7B2487A82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Ребёнок</a:t>
          </a:r>
        </a:p>
      </dgm:t>
    </dgm:pt>
    <dgm:pt modelId="{226DA2FB-3CC1-4E0A-8C25-4B39092186C9}" type="parTrans" cxnId="{12D8FC17-BE14-4A33-B8A2-79F565DCA7CE}">
      <dgm:prSet/>
      <dgm:spPr/>
      <dgm:t>
        <a:bodyPr/>
        <a:lstStyle/>
        <a:p>
          <a:endParaRPr lang="ru-RU"/>
        </a:p>
      </dgm:t>
    </dgm:pt>
    <dgm:pt modelId="{7F0D3815-B834-4E9B-B95A-01CF6CDCE802}" type="sibTrans" cxnId="{12D8FC17-BE14-4A33-B8A2-79F565DCA7CE}">
      <dgm:prSet/>
      <dgm:spPr/>
      <dgm:t>
        <a:bodyPr/>
        <a:lstStyle/>
        <a:p>
          <a:endParaRPr lang="ru-RU"/>
        </a:p>
      </dgm:t>
    </dgm:pt>
    <dgm:pt modelId="{22CFC972-F020-4450-BB6C-D13061CDCD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Защитник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окружающей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среды</a:t>
          </a:r>
        </a:p>
      </dgm:t>
    </dgm:pt>
    <dgm:pt modelId="{E6E877EA-C725-46CF-8967-B3437E92B40C}" type="parTrans" cxnId="{59AB0119-7F1E-4933-876A-CFF16D749FE9}">
      <dgm:prSet/>
      <dgm:spPr/>
      <dgm:t>
        <a:bodyPr/>
        <a:lstStyle/>
        <a:p>
          <a:endParaRPr lang="ru-RU"/>
        </a:p>
      </dgm:t>
    </dgm:pt>
    <dgm:pt modelId="{9487192F-7B85-42F0-92FC-E6EB0C7C1FB6}" type="sibTrans" cxnId="{59AB0119-7F1E-4933-876A-CFF16D749FE9}">
      <dgm:prSet/>
      <dgm:spPr/>
      <dgm:t>
        <a:bodyPr/>
        <a:lstStyle/>
        <a:p>
          <a:endParaRPr lang="ru-RU"/>
        </a:p>
      </dgm:t>
    </dgm:pt>
    <dgm:pt modelId="{627F06C8-F288-4E9C-A347-80E1FFCA5C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Сын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(дочь)</a:t>
          </a:r>
        </a:p>
      </dgm:t>
    </dgm:pt>
    <dgm:pt modelId="{4A9E392D-7539-4912-8FCC-B7DE075F73D5}" type="parTrans" cxnId="{DCF18A35-1AA8-478E-9265-448016F73E56}">
      <dgm:prSet/>
      <dgm:spPr/>
      <dgm:t>
        <a:bodyPr/>
        <a:lstStyle/>
        <a:p>
          <a:endParaRPr lang="ru-RU"/>
        </a:p>
      </dgm:t>
    </dgm:pt>
    <dgm:pt modelId="{B29B08B9-4692-4EB0-88D3-6DF2F6E41238}" type="sibTrans" cxnId="{DCF18A35-1AA8-478E-9265-448016F73E56}">
      <dgm:prSet/>
      <dgm:spPr/>
      <dgm:t>
        <a:bodyPr/>
        <a:lstStyle/>
        <a:p>
          <a:endParaRPr lang="ru-RU"/>
        </a:p>
      </dgm:t>
    </dgm:pt>
    <dgm:pt modelId="{8EEBC922-C7AC-4790-835E-14FE2BA92A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Творец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ценитель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прекрасного</a:t>
          </a:r>
        </a:p>
      </dgm:t>
    </dgm:pt>
    <dgm:pt modelId="{142971A9-C62E-4D5E-890D-AF4AC392D14A}" type="parTrans" cxnId="{7A341313-F56E-4747-977B-B71C23BE38ED}">
      <dgm:prSet/>
      <dgm:spPr/>
      <dgm:t>
        <a:bodyPr/>
        <a:lstStyle/>
        <a:p>
          <a:endParaRPr lang="ru-RU"/>
        </a:p>
      </dgm:t>
    </dgm:pt>
    <dgm:pt modelId="{7F232A1F-EBCF-438D-B7EF-35DF87BABCBD}" type="sibTrans" cxnId="{7A341313-F56E-4747-977B-B71C23BE38ED}">
      <dgm:prSet/>
      <dgm:spPr/>
      <dgm:t>
        <a:bodyPr/>
        <a:lstStyle/>
        <a:p>
          <a:endParaRPr lang="ru-RU"/>
        </a:p>
      </dgm:t>
    </dgm:pt>
    <dgm:pt modelId="{24CC8CB1-FD67-44EC-97F1-9443EF4127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Сторонник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здорового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образа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жизни</a:t>
          </a:r>
        </a:p>
      </dgm:t>
    </dgm:pt>
    <dgm:pt modelId="{8463D9CD-8E49-4FC8-880E-F13FA2F7B1DE}" type="parTrans" cxnId="{46DE8BD5-9CB3-4D94-A165-9C5400B33C9C}">
      <dgm:prSet/>
      <dgm:spPr/>
      <dgm:t>
        <a:bodyPr/>
        <a:lstStyle/>
        <a:p>
          <a:endParaRPr lang="ru-RU"/>
        </a:p>
      </dgm:t>
    </dgm:pt>
    <dgm:pt modelId="{20D366BB-15AA-4784-89F3-4347DCB966C7}" type="sibTrans" cxnId="{46DE8BD5-9CB3-4D94-A165-9C5400B33C9C}">
      <dgm:prSet/>
      <dgm:spPr/>
      <dgm:t>
        <a:bodyPr/>
        <a:lstStyle/>
        <a:p>
          <a:endParaRPr lang="ru-RU"/>
        </a:p>
      </dgm:t>
    </dgm:pt>
    <dgm:pt modelId="{1355664B-C2B9-46E8-AB81-D5C2C75B7F7B}" type="pres">
      <dgm:prSet presAssocID="{7891FB96-E847-4B38-9C7B-0684AF2F58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B3D4A7-D1EF-4D50-BC0F-2857A66DF0A2}" type="pres">
      <dgm:prSet presAssocID="{F6572372-4056-4436-AADB-A3F20CFD2766}" presName="centerShape" presStyleLbl="node0" presStyleIdx="0" presStyleCnt="1"/>
      <dgm:spPr/>
      <dgm:t>
        <a:bodyPr/>
        <a:lstStyle/>
        <a:p>
          <a:endParaRPr lang="ru-RU"/>
        </a:p>
      </dgm:t>
    </dgm:pt>
    <dgm:pt modelId="{368DAB4E-F5EC-495E-A885-E9212997FD30}" type="pres">
      <dgm:prSet presAssocID="{CCD721EA-6358-4BB0-BA87-430C3B42D7C6}" presName="Name9" presStyleLbl="parChTrans1D2" presStyleIdx="0" presStyleCnt="7"/>
      <dgm:spPr/>
      <dgm:t>
        <a:bodyPr/>
        <a:lstStyle/>
        <a:p>
          <a:endParaRPr lang="ru-RU"/>
        </a:p>
      </dgm:t>
    </dgm:pt>
    <dgm:pt modelId="{E4AFB655-DDCA-4844-96BF-34DF4BC09D79}" type="pres">
      <dgm:prSet presAssocID="{CCD721EA-6358-4BB0-BA87-430C3B42D7C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79B9E209-66C3-4F91-8D7B-A811D439D543}" type="pres">
      <dgm:prSet presAssocID="{CFFCE46B-99CC-430F-8976-97AF1B84575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80537-5530-4406-8090-CA572856074C}" type="pres">
      <dgm:prSet presAssocID="{33FBE127-459E-449D-A10D-28CC2799DD13}" presName="Name9" presStyleLbl="parChTrans1D2" presStyleIdx="1" presStyleCnt="7"/>
      <dgm:spPr/>
      <dgm:t>
        <a:bodyPr/>
        <a:lstStyle/>
        <a:p>
          <a:endParaRPr lang="ru-RU"/>
        </a:p>
      </dgm:t>
    </dgm:pt>
    <dgm:pt modelId="{F8761C02-16DD-43DC-8B82-6E69A0B9BCD6}" type="pres">
      <dgm:prSet presAssocID="{33FBE127-459E-449D-A10D-28CC2799DD1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2A26867-C657-440B-90DF-B2AB08C7C857}" type="pres">
      <dgm:prSet presAssocID="{8B697A18-6E24-431D-8845-09AAA73F66E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4CC2D-5E93-48CF-936A-1F5BCD8F362C}" type="pres">
      <dgm:prSet presAssocID="{226DA2FB-3CC1-4E0A-8C25-4B39092186C9}" presName="Name9" presStyleLbl="parChTrans1D2" presStyleIdx="2" presStyleCnt="7"/>
      <dgm:spPr/>
      <dgm:t>
        <a:bodyPr/>
        <a:lstStyle/>
        <a:p>
          <a:endParaRPr lang="ru-RU"/>
        </a:p>
      </dgm:t>
    </dgm:pt>
    <dgm:pt modelId="{A57852B9-E9C0-4CFD-A12C-C37BFA58671F}" type="pres">
      <dgm:prSet presAssocID="{226DA2FB-3CC1-4E0A-8C25-4B39092186C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FA4694E5-2CD6-48C7-B19E-EEDB57BAC56F}" type="pres">
      <dgm:prSet presAssocID="{58371D57-AB6D-42B0-84A6-D7B2487A823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B9576-B96B-4C7A-8879-3CAF3F8BCDFE}" type="pres">
      <dgm:prSet presAssocID="{E6E877EA-C725-46CF-8967-B3437E92B40C}" presName="Name9" presStyleLbl="parChTrans1D2" presStyleIdx="3" presStyleCnt="7"/>
      <dgm:spPr/>
      <dgm:t>
        <a:bodyPr/>
        <a:lstStyle/>
        <a:p>
          <a:endParaRPr lang="ru-RU"/>
        </a:p>
      </dgm:t>
    </dgm:pt>
    <dgm:pt modelId="{230F5027-977B-4E52-91D2-0D124F087042}" type="pres">
      <dgm:prSet presAssocID="{E6E877EA-C725-46CF-8967-B3437E92B40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7DA6F35-7F4C-47AC-95AD-907B3A4992C6}" type="pres">
      <dgm:prSet presAssocID="{22CFC972-F020-4450-BB6C-D13061CDCD5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FBB4F-29BB-4E91-9B84-81FB534D51DC}" type="pres">
      <dgm:prSet presAssocID="{4A9E392D-7539-4912-8FCC-B7DE075F73D5}" presName="Name9" presStyleLbl="parChTrans1D2" presStyleIdx="4" presStyleCnt="7"/>
      <dgm:spPr/>
      <dgm:t>
        <a:bodyPr/>
        <a:lstStyle/>
        <a:p>
          <a:endParaRPr lang="ru-RU"/>
        </a:p>
      </dgm:t>
    </dgm:pt>
    <dgm:pt modelId="{C197F3CE-6724-4DA9-9198-1C3042A90469}" type="pres">
      <dgm:prSet presAssocID="{4A9E392D-7539-4912-8FCC-B7DE075F73D5}" presName="connTx" presStyleLbl="parChTrans1D2" presStyleIdx="4" presStyleCnt="7"/>
      <dgm:spPr/>
      <dgm:t>
        <a:bodyPr/>
        <a:lstStyle/>
        <a:p>
          <a:endParaRPr lang="ru-RU"/>
        </a:p>
      </dgm:t>
    </dgm:pt>
    <dgm:pt modelId="{AC936AF9-27B6-4449-A02D-876E44C9F4F4}" type="pres">
      <dgm:prSet presAssocID="{627F06C8-F288-4E9C-A347-80E1FFCA5C4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6839-2BDF-4358-8672-6B0839BD8BED}" type="pres">
      <dgm:prSet presAssocID="{142971A9-C62E-4D5E-890D-AF4AC392D14A}" presName="Name9" presStyleLbl="parChTrans1D2" presStyleIdx="5" presStyleCnt="7"/>
      <dgm:spPr/>
      <dgm:t>
        <a:bodyPr/>
        <a:lstStyle/>
        <a:p>
          <a:endParaRPr lang="ru-RU"/>
        </a:p>
      </dgm:t>
    </dgm:pt>
    <dgm:pt modelId="{41269A80-F29E-4FAF-BC8E-7E49285FBA9A}" type="pres">
      <dgm:prSet presAssocID="{142971A9-C62E-4D5E-890D-AF4AC392D14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7841B440-B17D-4C8C-B89E-DCD1E9E1E26E}" type="pres">
      <dgm:prSet presAssocID="{8EEBC922-C7AC-4790-835E-14FE2BA92AA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3718F-D6EC-4562-83A1-9417E116C4FC}" type="pres">
      <dgm:prSet presAssocID="{8463D9CD-8E49-4FC8-880E-F13FA2F7B1DE}" presName="Name9" presStyleLbl="parChTrans1D2" presStyleIdx="6" presStyleCnt="7"/>
      <dgm:spPr/>
      <dgm:t>
        <a:bodyPr/>
        <a:lstStyle/>
        <a:p>
          <a:endParaRPr lang="ru-RU"/>
        </a:p>
      </dgm:t>
    </dgm:pt>
    <dgm:pt modelId="{03E9C39F-00ED-42AA-85EB-3CFBB6EC3E4B}" type="pres">
      <dgm:prSet presAssocID="{8463D9CD-8E49-4FC8-880E-F13FA2F7B1DE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049A44F-4662-49D8-AB4E-34B649F2125E}" type="pres">
      <dgm:prSet presAssocID="{24CC8CB1-FD67-44EC-97F1-9443EF4127A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BD712-1F2A-4840-A7A3-90DEEDF1DACA}" type="presOf" srcId="{F6572372-4056-4436-AADB-A3F20CFD2766}" destId="{A1B3D4A7-D1EF-4D50-BC0F-2857A66DF0A2}" srcOrd="0" destOrd="0" presId="urn:microsoft.com/office/officeart/2005/8/layout/radial1"/>
    <dgm:cxn modelId="{EC04F780-4B5C-444B-A362-C7804D2F2EB1}" type="presOf" srcId="{E6E877EA-C725-46CF-8967-B3437E92B40C}" destId="{230F5027-977B-4E52-91D2-0D124F087042}" srcOrd="1" destOrd="0" presId="urn:microsoft.com/office/officeart/2005/8/layout/radial1"/>
    <dgm:cxn modelId="{709897E5-2BDA-4822-96BD-CA26E4C31CAE}" type="presOf" srcId="{33FBE127-459E-449D-A10D-28CC2799DD13}" destId="{7BE80537-5530-4406-8090-CA572856074C}" srcOrd="0" destOrd="0" presId="urn:microsoft.com/office/officeart/2005/8/layout/radial1"/>
    <dgm:cxn modelId="{BB737BDC-4842-41D5-A921-40459A4B5887}" type="presOf" srcId="{E6E877EA-C725-46CF-8967-B3437E92B40C}" destId="{A53B9576-B96B-4C7A-8879-3CAF3F8BCDFE}" srcOrd="0" destOrd="0" presId="urn:microsoft.com/office/officeart/2005/8/layout/radial1"/>
    <dgm:cxn modelId="{C35984BE-69EC-456A-98AB-84ED44FB1558}" type="presOf" srcId="{226DA2FB-3CC1-4E0A-8C25-4B39092186C9}" destId="{F974CC2D-5E93-48CF-936A-1F5BCD8F362C}" srcOrd="0" destOrd="0" presId="urn:microsoft.com/office/officeart/2005/8/layout/radial1"/>
    <dgm:cxn modelId="{DCF18A35-1AA8-478E-9265-448016F73E56}" srcId="{F6572372-4056-4436-AADB-A3F20CFD2766}" destId="{627F06C8-F288-4E9C-A347-80E1FFCA5C46}" srcOrd="4" destOrd="0" parTransId="{4A9E392D-7539-4912-8FCC-B7DE075F73D5}" sibTransId="{B29B08B9-4692-4EB0-88D3-6DF2F6E41238}"/>
    <dgm:cxn modelId="{DCCDAF1D-82B7-4429-B467-94A345AE90CF}" srcId="{F6572372-4056-4436-AADB-A3F20CFD2766}" destId="{8B697A18-6E24-431D-8845-09AAA73F66EB}" srcOrd="1" destOrd="0" parTransId="{33FBE127-459E-449D-A10D-28CC2799DD13}" sibTransId="{BFCCC5AF-9CE2-4715-9ED0-7372A031C32D}"/>
    <dgm:cxn modelId="{221CB2AA-0C28-4C78-A131-0899AD663BBC}" type="presOf" srcId="{4A9E392D-7539-4912-8FCC-B7DE075F73D5}" destId="{C197F3CE-6724-4DA9-9198-1C3042A90469}" srcOrd="1" destOrd="0" presId="urn:microsoft.com/office/officeart/2005/8/layout/radial1"/>
    <dgm:cxn modelId="{F63F6277-55A5-437C-81CA-BD586D903BC4}" type="presOf" srcId="{24CC8CB1-FD67-44EC-97F1-9443EF4127AF}" destId="{F049A44F-4662-49D8-AB4E-34B649F2125E}" srcOrd="0" destOrd="0" presId="urn:microsoft.com/office/officeart/2005/8/layout/radial1"/>
    <dgm:cxn modelId="{052817C6-A823-42D1-8745-6E027EF1AECE}" type="presOf" srcId="{8463D9CD-8E49-4FC8-880E-F13FA2F7B1DE}" destId="{03E9C39F-00ED-42AA-85EB-3CFBB6EC3E4B}" srcOrd="1" destOrd="0" presId="urn:microsoft.com/office/officeart/2005/8/layout/radial1"/>
    <dgm:cxn modelId="{97EE9E25-26E4-4FE3-8BE6-241CBBF83BD6}" type="presOf" srcId="{CCD721EA-6358-4BB0-BA87-430C3B42D7C6}" destId="{E4AFB655-DDCA-4844-96BF-34DF4BC09D79}" srcOrd="1" destOrd="0" presId="urn:microsoft.com/office/officeart/2005/8/layout/radial1"/>
    <dgm:cxn modelId="{46DE8BD5-9CB3-4D94-A165-9C5400B33C9C}" srcId="{F6572372-4056-4436-AADB-A3F20CFD2766}" destId="{24CC8CB1-FD67-44EC-97F1-9443EF4127AF}" srcOrd="6" destOrd="0" parTransId="{8463D9CD-8E49-4FC8-880E-F13FA2F7B1DE}" sibTransId="{20D366BB-15AA-4784-89F3-4347DCB966C7}"/>
    <dgm:cxn modelId="{2C7C8C07-D375-432B-B297-7615006863E5}" type="presOf" srcId="{226DA2FB-3CC1-4E0A-8C25-4B39092186C9}" destId="{A57852B9-E9C0-4CFD-A12C-C37BFA58671F}" srcOrd="1" destOrd="0" presId="urn:microsoft.com/office/officeart/2005/8/layout/radial1"/>
    <dgm:cxn modelId="{9EFE8735-7FF9-45C5-B6F1-22A30605F756}" type="presOf" srcId="{58371D57-AB6D-42B0-84A6-D7B2487A8234}" destId="{FA4694E5-2CD6-48C7-B19E-EEDB57BAC56F}" srcOrd="0" destOrd="0" presId="urn:microsoft.com/office/officeart/2005/8/layout/radial1"/>
    <dgm:cxn modelId="{993D721C-8905-4E2C-8FD3-E85E9DECB3B8}" type="presOf" srcId="{142971A9-C62E-4D5E-890D-AF4AC392D14A}" destId="{41269A80-F29E-4FAF-BC8E-7E49285FBA9A}" srcOrd="1" destOrd="0" presId="urn:microsoft.com/office/officeart/2005/8/layout/radial1"/>
    <dgm:cxn modelId="{B4CF36B0-0B7B-4355-B365-B5EFDD46D081}" type="presOf" srcId="{8EEBC922-C7AC-4790-835E-14FE2BA92AA2}" destId="{7841B440-B17D-4C8C-B89E-DCD1E9E1E26E}" srcOrd="0" destOrd="0" presId="urn:microsoft.com/office/officeart/2005/8/layout/radial1"/>
    <dgm:cxn modelId="{2F7F0399-1BEA-4364-B8E2-1C00760FAABB}" type="presOf" srcId="{7891FB96-E847-4B38-9C7B-0684AF2F585E}" destId="{1355664B-C2B9-46E8-AB81-D5C2C75B7F7B}" srcOrd="0" destOrd="0" presId="urn:microsoft.com/office/officeart/2005/8/layout/radial1"/>
    <dgm:cxn modelId="{A8943680-A29B-415E-A39F-F0072FDD86E6}" type="presOf" srcId="{CCD721EA-6358-4BB0-BA87-430C3B42D7C6}" destId="{368DAB4E-F5EC-495E-A885-E9212997FD30}" srcOrd="0" destOrd="0" presId="urn:microsoft.com/office/officeart/2005/8/layout/radial1"/>
    <dgm:cxn modelId="{95F513DD-C08B-4D73-A5C1-5CE123CD0D7B}" type="presOf" srcId="{142971A9-C62E-4D5E-890D-AF4AC392D14A}" destId="{E7866839-2BDF-4358-8672-6B0839BD8BED}" srcOrd="0" destOrd="0" presId="urn:microsoft.com/office/officeart/2005/8/layout/radial1"/>
    <dgm:cxn modelId="{59B81A5D-C65B-4B63-95C1-188BB844B797}" type="presOf" srcId="{33FBE127-459E-449D-A10D-28CC2799DD13}" destId="{F8761C02-16DD-43DC-8B82-6E69A0B9BCD6}" srcOrd="1" destOrd="0" presId="urn:microsoft.com/office/officeart/2005/8/layout/radial1"/>
    <dgm:cxn modelId="{392D4D62-3A52-47B1-BF40-28CB7C9059CA}" type="presOf" srcId="{4A9E392D-7539-4912-8FCC-B7DE075F73D5}" destId="{E07FBB4F-29BB-4E91-9B84-81FB534D51DC}" srcOrd="0" destOrd="0" presId="urn:microsoft.com/office/officeart/2005/8/layout/radial1"/>
    <dgm:cxn modelId="{7A341313-F56E-4747-977B-B71C23BE38ED}" srcId="{F6572372-4056-4436-AADB-A3F20CFD2766}" destId="{8EEBC922-C7AC-4790-835E-14FE2BA92AA2}" srcOrd="5" destOrd="0" parTransId="{142971A9-C62E-4D5E-890D-AF4AC392D14A}" sibTransId="{7F232A1F-EBCF-438D-B7EF-35DF87BABCBD}"/>
    <dgm:cxn modelId="{8F4E89D4-56CB-4E56-B85A-B67CB896B835}" type="presOf" srcId="{22CFC972-F020-4450-BB6C-D13061CDCD5D}" destId="{57DA6F35-7F4C-47AC-95AD-907B3A4992C6}" srcOrd="0" destOrd="0" presId="urn:microsoft.com/office/officeart/2005/8/layout/radial1"/>
    <dgm:cxn modelId="{E979A66F-6591-4025-ABA6-E6F52DA4D1A6}" type="presOf" srcId="{627F06C8-F288-4E9C-A347-80E1FFCA5C46}" destId="{AC936AF9-27B6-4449-A02D-876E44C9F4F4}" srcOrd="0" destOrd="0" presId="urn:microsoft.com/office/officeart/2005/8/layout/radial1"/>
    <dgm:cxn modelId="{3872FAE8-06FB-4807-8A43-EE4BC06885BC}" srcId="{F6572372-4056-4436-AADB-A3F20CFD2766}" destId="{CFFCE46B-99CC-430F-8976-97AF1B845755}" srcOrd="0" destOrd="0" parTransId="{CCD721EA-6358-4BB0-BA87-430C3B42D7C6}" sibTransId="{7356769B-87E5-444B-8375-3D7D253B3C1F}"/>
    <dgm:cxn modelId="{2700DFB5-787A-44B4-AD21-E7550C2CDAA6}" type="presOf" srcId="{8463D9CD-8E49-4FC8-880E-F13FA2F7B1DE}" destId="{5673718F-D6EC-4562-83A1-9417E116C4FC}" srcOrd="0" destOrd="0" presId="urn:microsoft.com/office/officeart/2005/8/layout/radial1"/>
    <dgm:cxn modelId="{C9B2CA8A-6E6B-45DE-BFF9-AEAF937ED037}" type="presOf" srcId="{CFFCE46B-99CC-430F-8976-97AF1B845755}" destId="{79B9E209-66C3-4F91-8D7B-A811D439D543}" srcOrd="0" destOrd="0" presId="urn:microsoft.com/office/officeart/2005/8/layout/radial1"/>
    <dgm:cxn modelId="{59AB0119-7F1E-4933-876A-CFF16D749FE9}" srcId="{F6572372-4056-4436-AADB-A3F20CFD2766}" destId="{22CFC972-F020-4450-BB6C-D13061CDCD5D}" srcOrd="3" destOrd="0" parTransId="{E6E877EA-C725-46CF-8967-B3437E92B40C}" sibTransId="{9487192F-7B85-42F0-92FC-E6EB0C7C1FB6}"/>
    <dgm:cxn modelId="{DC762A7F-9E75-4D84-B8BC-00DA93ADEEBB}" srcId="{7891FB96-E847-4B38-9C7B-0684AF2F585E}" destId="{F6572372-4056-4436-AADB-A3F20CFD2766}" srcOrd="0" destOrd="0" parTransId="{3AAC8A48-12B9-4EBA-AAF9-C21C948E0704}" sibTransId="{3385BA88-1241-4F48-9D69-B12ECDE69CFA}"/>
    <dgm:cxn modelId="{12D8FC17-BE14-4A33-B8A2-79F565DCA7CE}" srcId="{F6572372-4056-4436-AADB-A3F20CFD2766}" destId="{58371D57-AB6D-42B0-84A6-D7B2487A8234}" srcOrd="2" destOrd="0" parTransId="{226DA2FB-3CC1-4E0A-8C25-4B39092186C9}" sibTransId="{7F0D3815-B834-4E9B-B95A-01CF6CDCE802}"/>
    <dgm:cxn modelId="{EA7030D1-1E28-444D-A99F-6B85247EEC73}" type="presOf" srcId="{8B697A18-6E24-431D-8845-09AAA73F66EB}" destId="{C2A26867-C657-440B-90DF-B2AB08C7C857}" srcOrd="0" destOrd="0" presId="urn:microsoft.com/office/officeart/2005/8/layout/radial1"/>
    <dgm:cxn modelId="{CC7FB27C-91DE-40BE-AE64-356E93D78CCF}" type="presParOf" srcId="{1355664B-C2B9-46E8-AB81-D5C2C75B7F7B}" destId="{A1B3D4A7-D1EF-4D50-BC0F-2857A66DF0A2}" srcOrd="0" destOrd="0" presId="urn:microsoft.com/office/officeart/2005/8/layout/radial1"/>
    <dgm:cxn modelId="{F6B60B8D-1F33-475C-981B-F2458AF2E89F}" type="presParOf" srcId="{1355664B-C2B9-46E8-AB81-D5C2C75B7F7B}" destId="{368DAB4E-F5EC-495E-A885-E9212997FD30}" srcOrd="1" destOrd="0" presId="urn:microsoft.com/office/officeart/2005/8/layout/radial1"/>
    <dgm:cxn modelId="{989DAE1A-3987-4784-B2D0-97075F55D725}" type="presParOf" srcId="{368DAB4E-F5EC-495E-A885-E9212997FD30}" destId="{E4AFB655-DDCA-4844-96BF-34DF4BC09D79}" srcOrd="0" destOrd="0" presId="urn:microsoft.com/office/officeart/2005/8/layout/radial1"/>
    <dgm:cxn modelId="{D016773D-6B5F-4BDA-9DDE-F719D84126DF}" type="presParOf" srcId="{1355664B-C2B9-46E8-AB81-D5C2C75B7F7B}" destId="{79B9E209-66C3-4F91-8D7B-A811D439D543}" srcOrd="2" destOrd="0" presId="urn:microsoft.com/office/officeart/2005/8/layout/radial1"/>
    <dgm:cxn modelId="{EDE51514-FF67-49D2-98EC-2D1C6753D4AE}" type="presParOf" srcId="{1355664B-C2B9-46E8-AB81-D5C2C75B7F7B}" destId="{7BE80537-5530-4406-8090-CA572856074C}" srcOrd="3" destOrd="0" presId="urn:microsoft.com/office/officeart/2005/8/layout/radial1"/>
    <dgm:cxn modelId="{636E3738-659C-48A7-B94E-4BCF45360CA6}" type="presParOf" srcId="{7BE80537-5530-4406-8090-CA572856074C}" destId="{F8761C02-16DD-43DC-8B82-6E69A0B9BCD6}" srcOrd="0" destOrd="0" presId="urn:microsoft.com/office/officeart/2005/8/layout/radial1"/>
    <dgm:cxn modelId="{3113F0A0-4500-44DE-94E6-6EC319F9EDDF}" type="presParOf" srcId="{1355664B-C2B9-46E8-AB81-D5C2C75B7F7B}" destId="{C2A26867-C657-440B-90DF-B2AB08C7C857}" srcOrd="4" destOrd="0" presId="urn:microsoft.com/office/officeart/2005/8/layout/radial1"/>
    <dgm:cxn modelId="{9A3DB62D-F9FD-4A0A-9284-233242F2D303}" type="presParOf" srcId="{1355664B-C2B9-46E8-AB81-D5C2C75B7F7B}" destId="{F974CC2D-5E93-48CF-936A-1F5BCD8F362C}" srcOrd="5" destOrd="0" presId="urn:microsoft.com/office/officeart/2005/8/layout/radial1"/>
    <dgm:cxn modelId="{F7A0637E-F24B-4178-9EE5-05484200DA6E}" type="presParOf" srcId="{F974CC2D-5E93-48CF-936A-1F5BCD8F362C}" destId="{A57852B9-E9C0-4CFD-A12C-C37BFA58671F}" srcOrd="0" destOrd="0" presId="urn:microsoft.com/office/officeart/2005/8/layout/radial1"/>
    <dgm:cxn modelId="{ECB66255-8B88-47E0-BB33-BDF19BDB3EBB}" type="presParOf" srcId="{1355664B-C2B9-46E8-AB81-D5C2C75B7F7B}" destId="{FA4694E5-2CD6-48C7-B19E-EEDB57BAC56F}" srcOrd="6" destOrd="0" presId="urn:microsoft.com/office/officeart/2005/8/layout/radial1"/>
    <dgm:cxn modelId="{5FDBCA28-5444-45D0-8003-0990F50C1397}" type="presParOf" srcId="{1355664B-C2B9-46E8-AB81-D5C2C75B7F7B}" destId="{A53B9576-B96B-4C7A-8879-3CAF3F8BCDFE}" srcOrd="7" destOrd="0" presId="urn:microsoft.com/office/officeart/2005/8/layout/radial1"/>
    <dgm:cxn modelId="{5F15DDC6-504F-439D-854F-75AD17995FD7}" type="presParOf" srcId="{A53B9576-B96B-4C7A-8879-3CAF3F8BCDFE}" destId="{230F5027-977B-4E52-91D2-0D124F087042}" srcOrd="0" destOrd="0" presId="urn:microsoft.com/office/officeart/2005/8/layout/radial1"/>
    <dgm:cxn modelId="{2593CB49-7B46-4006-BB38-E764CA6B4B5A}" type="presParOf" srcId="{1355664B-C2B9-46E8-AB81-D5C2C75B7F7B}" destId="{57DA6F35-7F4C-47AC-95AD-907B3A4992C6}" srcOrd="8" destOrd="0" presId="urn:microsoft.com/office/officeart/2005/8/layout/radial1"/>
    <dgm:cxn modelId="{0D687218-9503-4658-AE48-7E132E811B58}" type="presParOf" srcId="{1355664B-C2B9-46E8-AB81-D5C2C75B7F7B}" destId="{E07FBB4F-29BB-4E91-9B84-81FB534D51DC}" srcOrd="9" destOrd="0" presId="urn:microsoft.com/office/officeart/2005/8/layout/radial1"/>
    <dgm:cxn modelId="{BE03939A-D804-47A8-92DC-96CA561204B8}" type="presParOf" srcId="{E07FBB4F-29BB-4E91-9B84-81FB534D51DC}" destId="{C197F3CE-6724-4DA9-9198-1C3042A90469}" srcOrd="0" destOrd="0" presId="urn:microsoft.com/office/officeart/2005/8/layout/radial1"/>
    <dgm:cxn modelId="{6F9A6EE9-8A72-411B-9840-907CCA7CC059}" type="presParOf" srcId="{1355664B-C2B9-46E8-AB81-D5C2C75B7F7B}" destId="{AC936AF9-27B6-4449-A02D-876E44C9F4F4}" srcOrd="10" destOrd="0" presId="urn:microsoft.com/office/officeart/2005/8/layout/radial1"/>
    <dgm:cxn modelId="{3E8A5A75-2487-4090-9C33-3766E66A5189}" type="presParOf" srcId="{1355664B-C2B9-46E8-AB81-D5C2C75B7F7B}" destId="{E7866839-2BDF-4358-8672-6B0839BD8BED}" srcOrd="11" destOrd="0" presId="urn:microsoft.com/office/officeart/2005/8/layout/radial1"/>
    <dgm:cxn modelId="{60777270-AD55-49EF-A486-DB7DA98C0185}" type="presParOf" srcId="{E7866839-2BDF-4358-8672-6B0839BD8BED}" destId="{41269A80-F29E-4FAF-BC8E-7E49285FBA9A}" srcOrd="0" destOrd="0" presId="urn:microsoft.com/office/officeart/2005/8/layout/radial1"/>
    <dgm:cxn modelId="{D84B78D7-5CC1-4281-BDC1-70A33241F47A}" type="presParOf" srcId="{1355664B-C2B9-46E8-AB81-D5C2C75B7F7B}" destId="{7841B440-B17D-4C8C-B89E-DCD1E9E1E26E}" srcOrd="12" destOrd="0" presId="urn:microsoft.com/office/officeart/2005/8/layout/radial1"/>
    <dgm:cxn modelId="{88BD3A78-0199-421E-AE33-76272642EE37}" type="presParOf" srcId="{1355664B-C2B9-46E8-AB81-D5C2C75B7F7B}" destId="{5673718F-D6EC-4562-83A1-9417E116C4FC}" srcOrd="13" destOrd="0" presId="urn:microsoft.com/office/officeart/2005/8/layout/radial1"/>
    <dgm:cxn modelId="{D4486730-BD41-4CA3-9AD7-02C061912BB8}" type="presParOf" srcId="{5673718F-D6EC-4562-83A1-9417E116C4FC}" destId="{03E9C39F-00ED-42AA-85EB-3CFBB6EC3E4B}" srcOrd="0" destOrd="0" presId="urn:microsoft.com/office/officeart/2005/8/layout/radial1"/>
    <dgm:cxn modelId="{28F8E649-2AD6-46E3-82D3-8B9E1E78C5F9}" type="presParOf" srcId="{1355664B-C2B9-46E8-AB81-D5C2C75B7F7B}" destId="{F049A44F-4662-49D8-AB4E-34B649F2125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9A899-71C7-4897-B51D-4961BD602539}">
      <dsp:nvSpPr>
        <dsp:cNvPr id="0" name=""/>
        <dsp:cNvSpPr/>
      </dsp:nvSpPr>
      <dsp:spPr>
        <a:xfrm>
          <a:off x="2827335" y="2267671"/>
          <a:ext cx="3526610" cy="2562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Формы воспитательной работы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827335" y="2267671"/>
        <a:ext cx="3526610" cy="2562044"/>
      </dsp:txXfrm>
    </dsp:sp>
    <dsp:sp modelId="{B9D40D13-DC44-4CF8-AA5E-EA2DBE328EC2}">
      <dsp:nvSpPr>
        <dsp:cNvPr id="0" name=""/>
        <dsp:cNvSpPr/>
      </dsp:nvSpPr>
      <dsp:spPr>
        <a:xfrm rot="17221596">
          <a:off x="4809482" y="2062006"/>
          <a:ext cx="464076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464076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7221596">
        <a:off x="5029918" y="2064774"/>
        <a:ext cx="23203" cy="23203"/>
      </dsp:txXfrm>
    </dsp:sp>
    <dsp:sp modelId="{FBD662A6-2BB7-4AA8-8D7A-F258CDD7511D}">
      <dsp:nvSpPr>
        <dsp:cNvPr id="0" name=""/>
        <dsp:cNvSpPr/>
      </dsp:nvSpPr>
      <dsp:spPr>
        <a:xfrm>
          <a:off x="4321770" y="99127"/>
          <a:ext cx="2104186" cy="1784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Анкетиро</a:t>
          </a:r>
          <a:r>
            <a:rPr lang="en-US" sz="20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</a:t>
          </a:r>
          <a:r>
            <a:rPr lang="ru-RU" sz="20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вание</a:t>
          </a:r>
          <a:endParaRPr lang="ru-RU" sz="2000" b="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10%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 </a:t>
          </a:r>
          <a:endParaRPr lang="ru-RU" sz="2000" b="0" kern="1200" dirty="0"/>
        </a:p>
      </dsp:txBody>
      <dsp:txXfrm>
        <a:off x="4321770" y="99127"/>
        <a:ext cx="2104186" cy="1784007"/>
      </dsp:txXfrm>
    </dsp:sp>
    <dsp:sp modelId="{5A4BD6E8-955E-4AD0-84B3-AEAE8773E070}">
      <dsp:nvSpPr>
        <dsp:cNvPr id="0" name=""/>
        <dsp:cNvSpPr/>
      </dsp:nvSpPr>
      <dsp:spPr>
        <a:xfrm rot="19980360">
          <a:off x="5975379" y="2552978"/>
          <a:ext cx="1083513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083513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9980360">
        <a:off x="6490047" y="2540261"/>
        <a:ext cx="54175" cy="54175"/>
      </dsp:txXfrm>
    </dsp:sp>
    <dsp:sp modelId="{A4C4718B-6CC7-45EC-A609-C4ABC7639F88}">
      <dsp:nvSpPr>
        <dsp:cNvPr id="0" name=""/>
        <dsp:cNvSpPr/>
      </dsp:nvSpPr>
      <dsp:spPr>
        <a:xfrm>
          <a:off x="6781108" y="1151429"/>
          <a:ext cx="2165127" cy="1460003"/>
        </a:xfrm>
        <a:prstGeom prst="ellipse">
          <a:avLst/>
        </a:prstGeom>
        <a:solidFill>
          <a:srgbClr val="E852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Тренинги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81108" y="1151429"/>
        <a:ext cx="2165127" cy="1460003"/>
      </dsp:txXfrm>
    </dsp:sp>
    <dsp:sp modelId="{6BDA94B8-E232-45B0-9517-E9DD2200FD1A}">
      <dsp:nvSpPr>
        <dsp:cNvPr id="0" name=""/>
        <dsp:cNvSpPr/>
      </dsp:nvSpPr>
      <dsp:spPr>
        <a:xfrm rot="96456">
          <a:off x="6352477" y="3594772"/>
          <a:ext cx="784132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784132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96456">
        <a:off x="6724939" y="3589539"/>
        <a:ext cx="39206" cy="39206"/>
      </dsp:txXfrm>
    </dsp:sp>
    <dsp:sp modelId="{A0A7C8C2-CE73-47B8-A19E-CBBB9FC77156}">
      <dsp:nvSpPr>
        <dsp:cNvPr id="0" name=""/>
        <dsp:cNvSpPr/>
      </dsp:nvSpPr>
      <dsp:spPr>
        <a:xfrm>
          <a:off x="7136060" y="2709156"/>
          <a:ext cx="1918211" cy="187578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Диспуты,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Дискуссии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5%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136060" y="2709156"/>
        <a:ext cx="1918211" cy="1875783"/>
      </dsp:txXfrm>
    </dsp:sp>
    <dsp:sp modelId="{D4B7575D-5E98-4DAB-BB92-BAB1CA923DA1}">
      <dsp:nvSpPr>
        <dsp:cNvPr id="0" name=""/>
        <dsp:cNvSpPr/>
      </dsp:nvSpPr>
      <dsp:spPr>
        <a:xfrm rot="2259492">
          <a:off x="5681722" y="4811845"/>
          <a:ext cx="1128669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128669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259492">
        <a:off x="6217839" y="4797999"/>
        <a:ext cx="56433" cy="56433"/>
      </dsp:txXfrm>
    </dsp:sp>
    <dsp:sp modelId="{DE121ED7-0DD9-4519-8B3C-AFE3941546C2}">
      <dsp:nvSpPr>
        <dsp:cNvPr id="0" name=""/>
        <dsp:cNvSpPr/>
      </dsp:nvSpPr>
      <dsp:spPr>
        <a:xfrm>
          <a:off x="6421055" y="4899016"/>
          <a:ext cx="2039377" cy="1698334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Дебаты</a:t>
          </a:r>
          <a:endParaRPr lang="ru-RU" sz="28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5% </a:t>
          </a:r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1055" y="4899016"/>
        <a:ext cx="2039377" cy="1698334"/>
      </dsp:txXfrm>
    </dsp:sp>
    <dsp:sp modelId="{92758538-0D70-446F-9DB6-F8573F9E4905}">
      <dsp:nvSpPr>
        <dsp:cNvPr id="0" name=""/>
        <dsp:cNvSpPr/>
      </dsp:nvSpPr>
      <dsp:spPr>
        <a:xfrm rot="4739424">
          <a:off x="4723932" y="4940428"/>
          <a:ext cx="280544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280544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4739424">
        <a:off x="4857190" y="4947784"/>
        <a:ext cx="14027" cy="14027"/>
      </dsp:txXfrm>
    </dsp:sp>
    <dsp:sp modelId="{77787C73-A236-4C96-B2E0-5A31F5BB63F1}">
      <dsp:nvSpPr>
        <dsp:cNvPr id="0" name=""/>
        <dsp:cNvSpPr/>
      </dsp:nvSpPr>
      <dsp:spPr>
        <a:xfrm>
          <a:off x="3995933" y="5085178"/>
          <a:ext cx="2079541" cy="15022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Беседы, часы  общения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95933" y="5085178"/>
        <a:ext cx="2079541" cy="1502241"/>
      </dsp:txXfrm>
    </dsp:sp>
    <dsp:sp modelId="{3C83BC8A-A28B-4C76-8A10-29AC06F7652A}">
      <dsp:nvSpPr>
        <dsp:cNvPr id="0" name=""/>
        <dsp:cNvSpPr/>
      </dsp:nvSpPr>
      <dsp:spPr>
        <a:xfrm rot="7961844">
          <a:off x="3011835" y="4859855"/>
          <a:ext cx="71150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711500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7961844">
        <a:off x="3349798" y="4856437"/>
        <a:ext cx="35575" cy="35575"/>
      </dsp:txXfrm>
    </dsp:sp>
    <dsp:sp modelId="{ED7155F6-582F-4B52-9A0F-1AE50EA82BCF}">
      <dsp:nvSpPr>
        <dsp:cNvPr id="0" name=""/>
        <dsp:cNvSpPr/>
      </dsp:nvSpPr>
      <dsp:spPr>
        <a:xfrm>
          <a:off x="1529412" y="4968356"/>
          <a:ext cx="1989474" cy="1639949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Экскурсии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5%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29412" y="4968356"/>
        <a:ext cx="1989474" cy="1639949"/>
      </dsp:txXfrm>
    </dsp:sp>
    <dsp:sp modelId="{B844109A-84B8-444F-8C27-5FB7E04DD281}">
      <dsp:nvSpPr>
        <dsp:cNvPr id="0" name=""/>
        <dsp:cNvSpPr/>
      </dsp:nvSpPr>
      <dsp:spPr>
        <a:xfrm rot="10196291">
          <a:off x="2321033" y="3887272"/>
          <a:ext cx="560968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560968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196291">
        <a:off x="2587493" y="3887618"/>
        <a:ext cx="28048" cy="28048"/>
      </dsp:txXfrm>
    </dsp:sp>
    <dsp:sp modelId="{B26C7DC6-C874-4D26-8E19-3BF35469167B}">
      <dsp:nvSpPr>
        <dsp:cNvPr id="0" name=""/>
        <dsp:cNvSpPr/>
      </dsp:nvSpPr>
      <dsp:spPr>
        <a:xfrm>
          <a:off x="0" y="3005631"/>
          <a:ext cx="2344065" cy="22993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Игры,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Турниры,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Викторины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005631"/>
        <a:ext cx="2344065" cy="2299316"/>
      </dsp:txXfrm>
    </dsp:sp>
    <dsp:sp modelId="{B3533291-029F-4670-8952-9410908EA3F1}">
      <dsp:nvSpPr>
        <dsp:cNvPr id="0" name=""/>
        <dsp:cNvSpPr/>
      </dsp:nvSpPr>
      <dsp:spPr>
        <a:xfrm rot="12133728">
          <a:off x="1900437" y="2679669"/>
          <a:ext cx="1197888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197888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2133728">
        <a:off x="2469434" y="2664092"/>
        <a:ext cx="59894" cy="59894"/>
      </dsp:txXfrm>
    </dsp:sp>
    <dsp:sp modelId="{CFDEA76E-77AE-42A0-ABB1-856B867C7DD6}">
      <dsp:nvSpPr>
        <dsp:cNvPr id="0" name=""/>
        <dsp:cNvSpPr/>
      </dsp:nvSpPr>
      <dsp:spPr>
        <a:xfrm>
          <a:off x="59244" y="1298072"/>
          <a:ext cx="1992773" cy="1611873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Классные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Часы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15%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244" y="1298072"/>
        <a:ext cx="1992773" cy="1611873"/>
      </dsp:txXfrm>
    </dsp:sp>
    <dsp:sp modelId="{84D94D9D-EEAC-4011-9E48-DF576E7D8177}">
      <dsp:nvSpPr>
        <dsp:cNvPr id="0" name=""/>
        <dsp:cNvSpPr/>
      </dsp:nvSpPr>
      <dsp:spPr>
        <a:xfrm rot="14040708">
          <a:off x="3169026" y="2096141"/>
          <a:ext cx="754334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754334" y="14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4040708">
        <a:off x="3527334" y="2091653"/>
        <a:ext cx="37716" cy="37716"/>
      </dsp:txXfrm>
    </dsp:sp>
    <dsp:sp modelId="{B72FE75F-92DA-43D7-8F9A-0F7AF6995966}">
      <dsp:nvSpPr>
        <dsp:cNvPr id="0" name=""/>
        <dsp:cNvSpPr/>
      </dsp:nvSpPr>
      <dsp:spPr>
        <a:xfrm>
          <a:off x="1817440" y="200917"/>
          <a:ext cx="1951339" cy="1745230"/>
        </a:xfrm>
        <a:prstGeom prst="ellipse">
          <a:avLst/>
        </a:prstGeom>
        <a:solidFill>
          <a:srgbClr val="5FDD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Вечера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10%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817440" y="200917"/>
        <a:ext cx="1951339" cy="17452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95451-E665-4B94-AFEB-B0DCFF13ABCF}">
      <dsp:nvSpPr>
        <dsp:cNvPr id="0" name=""/>
        <dsp:cNvSpPr/>
      </dsp:nvSpPr>
      <dsp:spPr>
        <a:xfrm>
          <a:off x="1724815" y="601466"/>
          <a:ext cx="4008421" cy="4008421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2EAD13-F935-443C-9D3F-197FD9293279}">
      <dsp:nvSpPr>
        <dsp:cNvPr id="0" name=""/>
        <dsp:cNvSpPr/>
      </dsp:nvSpPr>
      <dsp:spPr>
        <a:xfrm>
          <a:off x="1724815" y="601466"/>
          <a:ext cx="4008421" cy="4008421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628592"/>
              <a:satOff val="-7244"/>
              <a:lumOff val="161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384B5-2092-462B-90A7-4367CBE861BC}">
      <dsp:nvSpPr>
        <dsp:cNvPr id="0" name=""/>
        <dsp:cNvSpPr/>
      </dsp:nvSpPr>
      <dsp:spPr>
        <a:xfrm>
          <a:off x="1724815" y="601466"/>
          <a:ext cx="4008421" cy="4008421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748AA-078F-42FC-915B-5C37A4AAC02A}">
      <dsp:nvSpPr>
        <dsp:cNvPr id="0" name=""/>
        <dsp:cNvSpPr/>
      </dsp:nvSpPr>
      <dsp:spPr>
        <a:xfrm>
          <a:off x="1724815" y="601466"/>
          <a:ext cx="4008421" cy="4008421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209531"/>
              <a:satOff val="-2415"/>
              <a:lumOff val="5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1ABAA-8118-47E8-9E3E-09CEB848A5A7}">
      <dsp:nvSpPr>
        <dsp:cNvPr id="0" name=""/>
        <dsp:cNvSpPr/>
      </dsp:nvSpPr>
      <dsp:spPr>
        <a:xfrm>
          <a:off x="1704572" y="548354"/>
          <a:ext cx="4008421" cy="4008421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397A1-32F1-47CA-9A40-C115BA68536A}">
      <dsp:nvSpPr>
        <dsp:cNvPr id="0" name=""/>
        <dsp:cNvSpPr/>
      </dsp:nvSpPr>
      <dsp:spPr>
        <a:xfrm>
          <a:off x="2805873" y="1682524"/>
          <a:ext cx="1846304" cy="18463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Командир</a:t>
          </a:r>
          <a:endParaRPr lang="ru-RU" sz="2100" kern="1200" dirty="0"/>
        </a:p>
      </dsp:txBody>
      <dsp:txXfrm>
        <a:off x="2805873" y="1682524"/>
        <a:ext cx="1846304" cy="1846304"/>
      </dsp:txXfrm>
    </dsp:sp>
    <dsp:sp modelId="{3A83169E-22FD-4DA0-9D06-1B2DE4AE90E0}">
      <dsp:nvSpPr>
        <dsp:cNvPr id="0" name=""/>
        <dsp:cNvSpPr/>
      </dsp:nvSpPr>
      <dsp:spPr>
        <a:xfrm>
          <a:off x="3082819" y="1786"/>
          <a:ext cx="1292413" cy="12924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Учебный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82819" y="1786"/>
        <a:ext cx="1292413" cy="1292413"/>
      </dsp:txXfrm>
    </dsp:sp>
    <dsp:sp modelId="{1232F08A-1477-4132-AA15-C50B151EB090}">
      <dsp:nvSpPr>
        <dsp:cNvPr id="0" name=""/>
        <dsp:cNvSpPr/>
      </dsp:nvSpPr>
      <dsp:spPr>
        <a:xfrm>
          <a:off x="4944687" y="1354512"/>
          <a:ext cx="1292413" cy="1292413"/>
        </a:xfrm>
        <a:prstGeom prst="ellipse">
          <a:avLst/>
        </a:prstGeom>
        <a:gradFill rotWithShape="0">
          <a:gsLst>
            <a:gs pos="0">
              <a:schemeClr val="accent2">
                <a:hueOff val="-209531"/>
                <a:satOff val="-2415"/>
                <a:lumOff val="5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209531"/>
                <a:satOff val="-2415"/>
                <a:lumOff val="540"/>
                <a:alphaOff val="0"/>
                <a:tint val="86000"/>
                <a:satMod val="115000"/>
              </a:schemeClr>
            </a:gs>
            <a:gs pos="100000">
              <a:schemeClr val="accent2">
                <a:hueOff val="-209531"/>
                <a:satOff val="-2415"/>
                <a:lumOff val="5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09531"/>
              <a:satOff val="-2415"/>
              <a:lumOff val="5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Пресс-центр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44687" y="1354512"/>
        <a:ext cx="1292413" cy="1292413"/>
      </dsp:txXfrm>
    </dsp:sp>
    <dsp:sp modelId="{453A3C79-96C3-47CA-8BEE-458A018DD2A3}">
      <dsp:nvSpPr>
        <dsp:cNvPr id="0" name=""/>
        <dsp:cNvSpPr/>
      </dsp:nvSpPr>
      <dsp:spPr>
        <a:xfrm>
          <a:off x="4233517" y="3543269"/>
          <a:ext cx="1292413" cy="1292413"/>
        </a:xfrm>
        <a:prstGeom prst="ellipse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419062"/>
                <a:satOff val="-4829"/>
                <a:lumOff val="1079"/>
                <a:alphaOff val="0"/>
                <a:tint val="86000"/>
                <a:satMod val="11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 досуг</a:t>
          </a:r>
        </a:p>
      </dsp:txBody>
      <dsp:txXfrm>
        <a:off x="4233517" y="3543269"/>
        <a:ext cx="1292413" cy="1292413"/>
      </dsp:txXfrm>
    </dsp:sp>
    <dsp:sp modelId="{2ED1E46C-B970-4E53-AE64-2512333CC52B}">
      <dsp:nvSpPr>
        <dsp:cNvPr id="0" name=""/>
        <dsp:cNvSpPr/>
      </dsp:nvSpPr>
      <dsp:spPr>
        <a:xfrm>
          <a:off x="1932121" y="3543269"/>
          <a:ext cx="1292413" cy="1292413"/>
        </a:xfrm>
        <a:prstGeom prst="ellipse">
          <a:avLst/>
        </a:prstGeom>
        <a:gradFill rotWithShape="0">
          <a:gsLst>
            <a:gs pos="0">
              <a:schemeClr val="accent2">
                <a:hueOff val="-628592"/>
                <a:satOff val="-7244"/>
                <a:lumOff val="161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628592"/>
                <a:satOff val="-7244"/>
                <a:lumOff val="1619"/>
                <a:alphaOff val="0"/>
                <a:tint val="86000"/>
                <a:satMod val="115000"/>
              </a:schemeClr>
            </a:gs>
            <a:gs pos="100000">
              <a:schemeClr val="accent2">
                <a:hueOff val="-628592"/>
                <a:satOff val="-7244"/>
                <a:lumOff val="16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28592"/>
              <a:satOff val="-7244"/>
              <a:lumOff val="161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 ЗОЖ</a:t>
          </a:r>
        </a:p>
      </dsp:txBody>
      <dsp:txXfrm>
        <a:off x="1932121" y="3543269"/>
        <a:ext cx="1292413" cy="1292413"/>
      </dsp:txXfrm>
    </dsp:sp>
    <dsp:sp modelId="{55896B0E-0C72-4DDA-92FF-C79E8DEB394F}">
      <dsp:nvSpPr>
        <dsp:cNvPr id="0" name=""/>
        <dsp:cNvSpPr/>
      </dsp:nvSpPr>
      <dsp:spPr>
        <a:xfrm>
          <a:off x="1220951" y="1354512"/>
          <a:ext cx="1292413" cy="1292413"/>
        </a:xfrm>
        <a:prstGeom prst="ellipse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  <a:satMod val="11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Сектор вожак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20951" y="1354512"/>
        <a:ext cx="1292413" cy="12924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214CD-4BB1-48EB-9CD1-CFDBE282E08C}">
      <dsp:nvSpPr>
        <dsp:cNvPr id="0" name=""/>
        <dsp:cNvSpPr/>
      </dsp:nvSpPr>
      <dsp:spPr>
        <a:xfrm>
          <a:off x="3846696" y="2026908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Выпускник</a:t>
          </a:r>
          <a:endParaRPr kumimoji="0" lang="ru-RU" sz="1100" b="1" i="1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endParaRPr>
        </a:p>
      </dsp:txBody>
      <dsp:txXfrm>
        <a:off x="3846696" y="2026908"/>
        <a:ext cx="1064844" cy="1064844"/>
      </dsp:txXfrm>
    </dsp:sp>
    <dsp:sp modelId="{472E2BF6-E297-405B-B83A-31411855152C}">
      <dsp:nvSpPr>
        <dsp:cNvPr id="0" name=""/>
        <dsp:cNvSpPr/>
      </dsp:nvSpPr>
      <dsp:spPr>
        <a:xfrm rot="16200000">
          <a:off x="3899386" y="1536234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355131" y="1523190"/>
        <a:ext cx="47973" cy="47973"/>
      </dsp:txXfrm>
    </dsp:sp>
    <dsp:sp modelId="{F3430F5D-366F-4AC5-B789-9922A953C754}">
      <dsp:nvSpPr>
        <dsp:cNvPr id="0" name=""/>
        <dsp:cNvSpPr/>
      </dsp:nvSpPr>
      <dsp:spPr>
        <a:xfrm>
          <a:off x="3846696" y="2601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Природа</a:t>
          </a:r>
        </a:p>
      </dsp:txBody>
      <dsp:txXfrm>
        <a:off x="3846696" y="2601"/>
        <a:ext cx="1064844" cy="1064844"/>
      </dsp:txXfrm>
    </dsp:sp>
    <dsp:sp modelId="{BD10283B-204A-4847-BD18-4EE94DB24B69}">
      <dsp:nvSpPr>
        <dsp:cNvPr id="0" name=""/>
        <dsp:cNvSpPr/>
      </dsp:nvSpPr>
      <dsp:spPr>
        <a:xfrm rot="18600000">
          <a:off x="4549986" y="1773033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600000">
        <a:off x="5005731" y="1759989"/>
        <a:ext cx="47973" cy="47973"/>
      </dsp:txXfrm>
    </dsp:sp>
    <dsp:sp modelId="{9AAB61D3-7176-4594-A603-6091CA22F86E}">
      <dsp:nvSpPr>
        <dsp:cNvPr id="0" name=""/>
        <dsp:cNvSpPr/>
      </dsp:nvSpPr>
      <dsp:spPr>
        <a:xfrm>
          <a:off x="5147896" y="476199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Человек</a:t>
          </a:r>
        </a:p>
      </dsp:txBody>
      <dsp:txXfrm>
        <a:off x="5147896" y="476199"/>
        <a:ext cx="1064844" cy="1064844"/>
      </dsp:txXfrm>
    </dsp:sp>
    <dsp:sp modelId="{288FB97D-80EC-4969-9081-04116694BC41}">
      <dsp:nvSpPr>
        <dsp:cNvPr id="0" name=""/>
        <dsp:cNvSpPr/>
      </dsp:nvSpPr>
      <dsp:spPr>
        <a:xfrm rot="21000000">
          <a:off x="4896163" y="2372629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000000">
        <a:off x="5351908" y="2359585"/>
        <a:ext cx="47973" cy="47973"/>
      </dsp:txXfrm>
    </dsp:sp>
    <dsp:sp modelId="{496FEE3F-7B26-411B-BF49-74D04F9E6D23}">
      <dsp:nvSpPr>
        <dsp:cNvPr id="0" name=""/>
        <dsp:cNvSpPr/>
      </dsp:nvSpPr>
      <dsp:spPr>
        <a:xfrm>
          <a:off x="5840249" y="1675391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Семья</a:t>
          </a:r>
        </a:p>
      </dsp:txBody>
      <dsp:txXfrm>
        <a:off x="5840249" y="1675391"/>
        <a:ext cx="1064844" cy="1064844"/>
      </dsp:txXfrm>
    </dsp:sp>
    <dsp:sp modelId="{C82F5FD6-769D-4320-94D3-AA797D891881}">
      <dsp:nvSpPr>
        <dsp:cNvPr id="0" name=""/>
        <dsp:cNvSpPr/>
      </dsp:nvSpPr>
      <dsp:spPr>
        <a:xfrm rot="1800000">
          <a:off x="4775937" y="3054465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5231682" y="3041421"/>
        <a:ext cx="47973" cy="47973"/>
      </dsp:txXfrm>
    </dsp:sp>
    <dsp:sp modelId="{F1E96EEB-079D-4646-8E39-DAC9DB6F7B31}">
      <dsp:nvSpPr>
        <dsp:cNvPr id="0" name=""/>
        <dsp:cNvSpPr/>
      </dsp:nvSpPr>
      <dsp:spPr>
        <a:xfrm>
          <a:off x="5599797" y="3039062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Отечество</a:t>
          </a:r>
        </a:p>
      </dsp:txBody>
      <dsp:txXfrm>
        <a:off x="5599797" y="3039062"/>
        <a:ext cx="1064844" cy="1064844"/>
      </dsp:txXfrm>
    </dsp:sp>
    <dsp:sp modelId="{B9236743-12AC-454E-BD06-69C68F515E19}">
      <dsp:nvSpPr>
        <dsp:cNvPr id="0" name=""/>
        <dsp:cNvSpPr/>
      </dsp:nvSpPr>
      <dsp:spPr>
        <a:xfrm rot="4200000">
          <a:off x="4245563" y="3499501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200000">
        <a:off x="4701308" y="3486457"/>
        <a:ext cx="47973" cy="47973"/>
      </dsp:txXfrm>
    </dsp:sp>
    <dsp:sp modelId="{1ABA23F4-9A05-460F-87DD-C52B7C1AA9F0}">
      <dsp:nvSpPr>
        <dsp:cNvPr id="0" name=""/>
        <dsp:cNvSpPr/>
      </dsp:nvSpPr>
      <dsp:spPr>
        <a:xfrm>
          <a:off x="4539050" y="3929135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Знания</a:t>
          </a:r>
        </a:p>
      </dsp:txBody>
      <dsp:txXfrm>
        <a:off x="4539050" y="3929135"/>
        <a:ext cx="1064844" cy="1064844"/>
      </dsp:txXfrm>
    </dsp:sp>
    <dsp:sp modelId="{193D6256-9D20-40F9-B64C-7BE53B048173}">
      <dsp:nvSpPr>
        <dsp:cNvPr id="0" name=""/>
        <dsp:cNvSpPr/>
      </dsp:nvSpPr>
      <dsp:spPr>
        <a:xfrm rot="6600000">
          <a:off x="3553209" y="3499501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600000">
        <a:off x="4008954" y="3486457"/>
        <a:ext cx="47973" cy="47973"/>
      </dsp:txXfrm>
    </dsp:sp>
    <dsp:sp modelId="{4B35DA38-F166-44DD-8AD2-46F2BC94256D}">
      <dsp:nvSpPr>
        <dsp:cNvPr id="0" name=""/>
        <dsp:cNvSpPr/>
      </dsp:nvSpPr>
      <dsp:spPr>
        <a:xfrm>
          <a:off x="3154342" y="3929135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Труд</a:t>
          </a:r>
        </a:p>
      </dsp:txBody>
      <dsp:txXfrm>
        <a:off x="3154342" y="3929135"/>
        <a:ext cx="1064844" cy="1064844"/>
      </dsp:txXfrm>
    </dsp:sp>
    <dsp:sp modelId="{ACBBFE22-DD84-485A-867E-747378577C04}">
      <dsp:nvSpPr>
        <dsp:cNvPr id="0" name=""/>
        <dsp:cNvSpPr/>
      </dsp:nvSpPr>
      <dsp:spPr>
        <a:xfrm rot="9000000">
          <a:off x="3022836" y="3054465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3478581" y="3041421"/>
        <a:ext cx="47973" cy="47973"/>
      </dsp:txXfrm>
    </dsp:sp>
    <dsp:sp modelId="{F141596B-ECFB-4977-85B9-45C2BE4040FE}">
      <dsp:nvSpPr>
        <dsp:cNvPr id="0" name=""/>
        <dsp:cNvSpPr/>
      </dsp:nvSpPr>
      <dsp:spPr>
        <a:xfrm>
          <a:off x="2093594" y="3039062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Добро</a:t>
          </a:r>
        </a:p>
      </dsp:txBody>
      <dsp:txXfrm>
        <a:off x="2093594" y="3039062"/>
        <a:ext cx="1064844" cy="1064844"/>
      </dsp:txXfrm>
    </dsp:sp>
    <dsp:sp modelId="{8DFF3FDD-A456-4C49-84E8-371A0D34F10C}">
      <dsp:nvSpPr>
        <dsp:cNvPr id="0" name=""/>
        <dsp:cNvSpPr/>
      </dsp:nvSpPr>
      <dsp:spPr>
        <a:xfrm rot="11400000">
          <a:off x="2902610" y="2372629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400000">
        <a:off x="3358355" y="2359585"/>
        <a:ext cx="47973" cy="47973"/>
      </dsp:txXfrm>
    </dsp:sp>
    <dsp:sp modelId="{ADE7FD04-465A-4E29-8A3C-FEA6D331B540}">
      <dsp:nvSpPr>
        <dsp:cNvPr id="0" name=""/>
        <dsp:cNvSpPr/>
      </dsp:nvSpPr>
      <dsp:spPr>
        <a:xfrm>
          <a:off x="1853142" y="1675391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Мир</a:t>
          </a:r>
        </a:p>
      </dsp:txBody>
      <dsp:txXfrm>
        <a:off x="1853142" y="1675391"/>
        <a:ext cx="1064844" cy="1064844"/>
      </dsp:txXfrm>
    </dsp:sp>
    <dsp:sp modelId="{194C35FE-9BEA-4B1B-9F1A-33915D38B835}">
      <dsp:nvSpPr>
        <dsp:cNvPr id="0" name=""/>
        <dsp:cNvSpPr/>
      </dsp:nvSpPr>
      <dsp:spPr>
        <a:xfrm rot="13800000">
          <a:off x="3248787" y="1773033"/>
          <a:ext cx="959463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59463" y="10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800000">
        <a:off x="3704532" y="1759989"/>
        <a:ext cx="47973" cy="47973"/>
      </dsp:txXfrm>
    </dsp:sp>
    <dsp:sp modelId="{170A1AE6-7BCD-4A89-85D8-16A78811DA32}">
      <dsp:nvSpPr>
        <dsp:cNvPr id="0" name=""/>
        <dsp:cNvSpPr/>
      </dsp:nvSpPr>
      <dsp:spPr>
        <a:xfrm>
          <a:off x="2545496" y="476199"/>
          <a:ext cx="1064844" cy="1064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Здоровье</a:t>
          </a:r>
        </a:p>
      </dsp:txBody>
      <dsp:txXfrm>
        <a:off x="2545496" y="476199"/>
        <a:ext cx="1064844" cy="10648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3D4A7-D1EF-4D50-BC0F-2857A66DF0A2}">
      <dsp:nvSpPr>
        <dsp:cNvPr id="0" name=""/>
        <dsp:cNvSpPr/>
      </dsp:nvSpPr>
      <dsp:spPr>
        <a:xfrm>
          <a:off x="3707457" y="2136748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Выпускник</a:t>
          </a:r>
          <a:endParaRPr kumimoji="0" lang="ru-RU" sz="15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endParaRPr>
        </a:p>
      </dsp:txBody>
      <dsp:txXfrm>
        <a:off x="3707457" y="2136748"/>
        <a:ext cx="1424285" cy="1424285"/>
      </dsp:txXfrm>
    </dsp:sp>
    <dsp:sp modelId="{368DAB4E-F5EC-495E-A885-E9212997FD30}">
      <dsp:nvSpPr>
        <dsp:cNvPr id="0" name=""/>
        <dsp:cNvSpPr/>
      </dsp:nvSpPr>
      <dsp:spPr>
        <a:xfrm rot="16200000">
          <a:off x="4064495" y="1767141"/>
          <a:ext cx="710209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10209" y="1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401844" y="1763888"/>
        <a:ext cx="35510" cy="35510"/>
      </dsp:txXfrm>
    </dsp:sp>
    <dsp:sp modelId="{79B9E209-66C3-4F91-8D7B-A811D439D543}">
      <dsp:nvSpPr>
        <dsp:cNvPr id="0" name=""/>
        <dsp:cNvSpPr/>
      </dsp:nvSpPr>
      <dsp:spPr>
        <a:xfrm>
          <a:off x="3707457" y="2253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Гражданин</a:t>
          </a:r>
        </a:p>
      </dsp:txBody>
      <dsp:txXfrm>
        <a:off x="3707457" y="2253"/>
        <a:ext cx="1424285" cy="1424285"/>
      </dsp:txXfrm>
    </dsp:sp>
    <dsp:sp modelId="{7BE80537-5530-4406-8090-CA572856074C}">
      <dsp:nvSpPr>
        <dsp:cNvPr id="0" name=""/>
        <dsp:cNvSpPr/>
      </dsp:nvSpPr>
      <dsp:spPr>
        <a:xfrm rot="19285714">
          <a:off x="4898902" y="2168971"/>
          <a:ext cx="710209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10209" y="1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85714">
        <a:off x="5236252" y="2165717"/>
        <a:ext cx="35510" cy="35510"/>
      </dsp:txXfrm>
    </dsp:sp>
    <dsp:sp modelId="{C2A26867-C657-440B-90DF-B2AB08C7C857}">
      <dsp:nvSpPr>
        <dsp:cNvPr id="0" name=""/>
        <dsp:cNvSpPr/>
      </dsp:nvSpPr>
      <dsp:spPr>
        <a:xfrm>
          <a:off x="5376272" y="805912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Ученик</a:t>
          </a:r>
        </a:p>
      </dsp:txBody>
      <dsp:txXfrm>
        <a:off x="5376272" y="805912"/>
        <a:ext cx="1424285" cy="1424285"/>
      </dsp:txXfrm>
    </dsp:sp>
    <dsp:sp modelId="{F974CC2D-5E93-48CF-936A-1F5BCD8F362C}">
      <dsp:nvSpPr>
        <dsp:cNvPr id="0" name=""/>
        <dsp:cNvSpPr/>
      </dsp:nvSpPr>
      <dsp:spPr>
        <a:xfrm rot="771429">
          <a:off x="5104984" y="3071873"/>
          <a:ext cx="710209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10209" y="1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5442333" y="3068620"/>
        <a:ext cx="35510" cy="35510"/>
      </dsp:txXfrm>
    </dsp:sp>
    <dsp:sp modelId="{FA4694E5-2CD6-48C7-B19E-EEDB57BAC56F}">
      <dsp:nvSpPr>
        <dsp:cNvPr id="0" name=""/>
        <dsp:cNvSpPr/>
      </dsp:nvSpPr>
      <dsp:spPr>
        <a:xfrm>
          <a:off x="5788435" y="2611717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Ребёнок</a:t>
          </a:r>
        </a:p>
      </dsp:txBody>
      <dsp:txXfrm>
        <a:off x="5788435" y="2611717"/>
        <a:ext cx="1424285" cy="1424285"/>
      </dsp:txXfrm>
    </dsp:sp>
    <dsp:sp modelId="{A53B9576-B96B-4C7A-8879-3CAF3F8BCDFE}">
      <dsp:nvSpPr>
        <dsp:cNvPr id="0" name=""/>
        <dsp:cNvSpPr/>
      </dsp:nvSpPr>
      <dsp:spPr>
        <a:xfrm rot="3857143">
          <a:off x="4527556" y="3795945"/>
          <a:ext cx="710209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10209" y="1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4864905" y="3792691"/>
        <a:ext cx="35510" cy="35510"/>
      </dsp:txXfrm>
    </dsp:sp>
    <dsp:sp modelId="{57DA6F35-7F4C-47AC-95AD-907B3A4992C6}">
      <dsp:nvSpPr>
        <dsp:cNvPr id="0" name=""/>
        <dsp:cNvSpPr/>
      </dsp:nvSpPr>
      <dsp:spPr>
        <a:xfrm>
          <a:off x="4633579" y="4059860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Защитник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окружающей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среды</a:t>
          </a:r>
        </a:p>
      </dsp:txBody>
      <dsp:txXfrm>
        <a:off x="4633579" y="4059860"/>
        <a:ext cx="1424285" cy="1424285"/>
      </dsp:txXfrm>
    </dsp:sp>
    <dsp:sp modelId="{E07FBB4F-29BB-4E91-9B84-81FB534D51DC}">
      <dsp:nvSpPr>
        <dsp:cNvPr id="0" name=""/>
        <dsp:cNvSpPr/>
      </dsp:nvSpPr>
      <dsp:spPr>
        <a:xfrm rot="6942857">
          <a:off x="3601434" y="3795945"/>
          <a:ext cx="710209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10209" y="1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3938783" y="3792691"/>
        <a:ext cx="35510" cy="35510"/>
      </dsp:txXfrm>
    </dsp:sp>
    <dsp:sp modelId="{AC936AF9-27B6-4449-A02D-876E44C9F4F4}">
      <dsp:nvSpPr>
        <dsp:cNvPr id="0" name=""/>
        <dsp:cNvSpPr/>
      </dsp:nvSpPr>
      <dsp:spPr>
        <a:xfrm>
          <a:off x="2781335" y="4059860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Сын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(дочь)</a:t>
          </a:r>
        </a:p>
      </dsp:txBody>
      <dsp:txXfrm>
        <a:off x="2781335" y="4059860"/>
        <a:ext cx="1424285" cy="1424285"/>
      </dsp:txXfrm>
    </dsp:sp>
    <dsp:sp modelId="{E7866839-2BDF-4358-8672-6B0839BD8BED}">
      <dsp:nvSpPr>
        <dsp:cNvPr id="0" name=""/>
        <dsp:cNvSpPr/>
      </dsp:nvSpPr>
      <dsp:spPr>
        <a:xfrm rot="10028571">
          <a:off x="3024006" y="3071873"/>
          <a:ext cx="710209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10209" y="1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3361355" y="3068620"/>
        <a:ext cx="35510" cy="35510"/>
      </dsp:txXfrm>
    </dsp:sp>
    <dsp:sp modelId="{7841B440-B17D-4C8C-B89E-DCD1E9E1E26E}">
      <dsp:nvSpPr>
        <dsp:cNvPr id="0" name=""/>
        <dsp:cNvSpPr/>
      </dsp:nvSpPr>
      <dsp:spPr>
        <a:xfrm>
          <a:off x="1626479" y="2611717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Творец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ценитель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прекрасного</a:t>
          </a:r>
        </a:p>
      </dsp:txBody>
      <dsp:txXfrm>
        <a:off x="1626479" y="2611717"/>
        <a:ext cx="1424285" cy="1424285"/>
      </dsp:txXfrm>
    </dsp:sp>
    <dsp:sp modelId="{5673718F-D6EC-4562-83A1-9417E116C4FC}">
      <dsp:nvSpPr>
        <dsp:cNvPr id="0" name=""/>
        <dsp:cNvSpPr/>
      </dsp:nvSpPr>
      <dsp:spPr>
        <a:xfrm rot="13114286">
          <a:off x="3230088" y="2168971"/>
          <a:ext cx="710209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10209" y="1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3567437" y="2165717"/>
        <a:ext cx="35510" cy="35510"/>
      </dsp:txXfrm>
    </dsp:sp>
    <dsp:sp modelId="{F049A44F-4662-49D8-AB4E-34B649F2125E}">
      <dsp:nvSpPr>
        <dsp:cNvPr id="0" name=""/>
        <dsp:cNvSpPr/>
      </dsp:nvSpPr>
      <dsp:spPr>
        <a:xfrm>
          <a:off x="2038642" y="805912"/>
          <a:ext cx="1424285" cy="14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Сторонник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здорового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образа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rPr>
            <a:t>жизни</a:t>
          </a:r>
        </a:p>
      </dsp:txBody>
      <dsp:txXfrm>
        <a:off x="2038642" y="805912"/>
        <a:ext cx="1424285" cy="1424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C5DB-14CF-417C-9C94-CE7C8882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1AE090-E668-4B93-9978-22EB5F3D3AC8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854AD6-1DAF-4A44-B406-AE9527C765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295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АРЕФИНСКАЯ СОШ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77867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Опыт работы классного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руководителя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Гайдар Т.В.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D:\Картинки и фото\Фотки\Природа\на сайт лето 2013\S1040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49080"/>
            <a:ext cx="5184576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Курс «Самосовершенствование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личности»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Г.К.Селевко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275856" y="3140968"/>
            <a:ext cx="252095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Формула успеха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67" y="2171472"/>
            <a:ext cx="2380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9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самоопределение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9612" y="2099464"/>
            <a:ext cx="206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10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саморегуляция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5876" y="2099464"/>
            <a:ext cx="293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11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самоактуализация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618" y="3754508"/>
            <a:ext cx="2776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5-6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Самопознание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самовоспитание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869160"/>
            <a:ext cx="206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7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самообучение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933056"/>
            <a:ext cx="3094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8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самоутверждение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3" idx="0"/>
            <a:endCxn id="5" idx="2"/>
          </p:cNvCxnSpPr>
          <p:nvPr/>
        </p:nvCxnSpPr>
        <p:spPr>
          <a:xfrm flipH="1" flipV="1">
            <a:off x="4441055" y="2745795"/>
            <a:ext cx="95276" cy="395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7"/>
            <a:endCxn id="6" idx="2"/>
          </p:cNvCxnSpPr>
          <p:nvPr/>
        </p:nvCxnSpPr>
        <p:spPr>
          <a:xfrm flipV="1">
            <a:off x="5427621" y="2745795"/>
            <a:ext cx="1826078" cy="584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</p:cNvCxnSpPr>
          <p:nvPr/>
        </p:nvCxnSpPr>
        <p:spPr>
          <a:xfrm>
            <a:off x="5796806" y="3788668"/>
            <a:ext cx="1007442" cy="36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4"/>
            <a:endCxn id="8" idx="0"/>
          </p:cNvCxnSpPr>
          <p:nvPr/>
        </p:nvCxnSpPr>
        <p:spPr>
          <a:xfrm>
            <a:off x="4536331" y="4436368"/>
            <a:ext cx="59000" cy="43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 flipH="1">
            <a:off x="2483768" y="3788668"/>
            <a:ext cx="792088" cy="216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1"/>
            <a:endCxn id="4" idx="2"/>
          </p:cNvCxnSpPr>
          <p:nvPr/>
        </p:nvCxnSpPr>
        <p:spPr>
          <a:xfrm flipH="1" flipV="1">
            <a:off x="1503394" y="2817803"/>
            <a:ext cx="2141647" cy="512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Моя педагогическая идея: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увидеть в каждом ребёнке личность и пробудить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её творческий и интеллектуальный потенциал.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347864" y="3645024"/>
            <a:ext cx="2736850" cy="1490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Формула успеха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11 класса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68960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уважаю личность другого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060848"/>
            <a:ext cx="4332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знаю свои достоинства и недостатки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92494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знаю путь к успеху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41168"/>
            <a:ext cx="2428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верю в свои силы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5589240"/>
            <a:ext cx="408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чувствую себя полезным и нужным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4725144"/>
            <a:ext cx="190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сам личность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3" idx="0"/>
            <a:endCxn id="5" idx="2"/>
          </p:cNvCxnSpPr>
          <p:nvPr/>
        </p:nvCxnSpPr>
        <p:spPr>
          <a:xfrm flipV="1">
            <a:off x="4716289" y="2707179"/>
            <a:ext cx="5672" cy="93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7"/>
            <a:endCxn id="6" idx="2"/>
          </p:cNvCxnSpPr>
          <p:nvPr/>
        </p:nvCxnSpPr>
        <p:spPr>
          <a:xfrm flipV="1">
            <a:off x="5683911" y="3294276"/>
            <a:ext cx="1502986" cy="56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  <a:endCxn id="9" idx="0"/>
          </p:cNvCxnSpPr>
          <p:nvPr/>
        </p:nvCxnSpPr>
        <p:spPr>
          <a:xfrm>
            <a:off x="6084714" y="4390355"/>
            <a:ext cx="1530331" cy="334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4"/>
            <a:endCxn id="8" idx="0"/>
          </p:cNvCxnSpPr>
          <p:nvPr/>
        </p:nvCxnSpPr>
        <p:spPr>
          <a:xfrm flipH="1">
            <a:off x="4667862" y="5135686"/>
            <a:ext cx="48427" cy="453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7" idx="0"/>
          </p:cNvCxnSpPr>
          <p:nvPr/>
        </p:nvCxnSpPr>
        <p:spPr>
          <a:xfrm flipH="1">
            <a:off x="1465966" y="4390355"/>
            <a:ext cx="1881898" cy="550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1"/>
            <a:endCxn id="4" idx="2"/>
          </p:cNvCxnSpPr>
          <p:nvPr/>
        </p:nvCxnSpPr>
        <p:spPr>
          <a:xfrm flipH="1" flipV="1">
            <a:off x="1966032" y="3438292"/>
            <a:ext cx="1782635" cy="425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9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Результативность учебного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воспитательного процесса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6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моём классе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человек.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Неуспевающих нет.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учащихся успешно учатся.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являются активистами всех мероприятий.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051992" y="2132857"/>
          <a:ext cx="4603058" cy="4140944"/>
        </p:xfrm>
        <a:graphic>
          <a:graphicData uri="http://schemas.openxmlformats.org/presentationml/2006/ole">
            <p:oleObj spid="_x0000_s29698" name="Worksheet" r:id="rId3" imgW="4400576" imgH="3876786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22768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Активность 100%</a:t>
            </a:r>
            <a:endParaRPr lang="ru-RU" sz="1200" dirty="0"/>
          </a:p>
        </p:txBody>
      </p:sp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Общечеловеческие ценности.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85763" y="1528763"/>
          <a:ext cx="8758237" cy="499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109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Социально значимые роли.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" y="12192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4600" y="533400"/>
            <a:ext cx="39624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effectLst/>
              </a:rPr>
              <a:t>Классный руководитель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743200"/>
            <a:ext cx="21336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effectLst/>
              </a:rPr>
              <a:t>Ученик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553200" y="2743200"/>
            <a:ext cx="23622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effectLst/>
              </a:rPr>
              <a:t>Родитель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590800" y="1905000"/>
            <a:ext cx="3810000" cy="2590800"/>
          </a:xfrm>
          <a:prstGeom prst="ellipse">
            <a:avLst/>
          </a:prstGeom>
          <a:solidFill>
            <a:srgbClr val="FF66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effectLst/>
              </a:rPr>
              <a:t>Взаимодействие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effectLst/>
              </a:rPr>
              <a:t>Взаимная ответственность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effectLst/>
              </a:rPr>
              <a:t>Доверие Сотрудничество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effectLst/>
              </a:rPr>
              <a:t>Сотворчество Содружество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effectLst/>
              </a:rPr>
              <a:t>Сопереживание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 rot="10800000">
            <a:off x="1066800" y="2819400"/>
            <a:ext cx="5943600" cy="3505200"/>
          </a:xfrm>
          <a:custGeom>
            <a:avLst/>
            <a:gdLst>
              <a:gd name="G0" fmla="+- 1190685 0 0"/>
              <a:gd name="G1" fmla="+- 11703524 0 0"/>
              <a:gd name="G2" fmla="+- 1190685 0 11703524"/>
              <a:gd name="G3" fmla="+- 10800 0 0"/>
              <a:gd name="G4" fmla="+- 0 0 119068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333 0 0"/>
              <a:gd name="G9" fmla="+- 0 0 11703524"/>
              <a:gd name="G10" fmla="+- 10333 0 2700"/>
              <a:gd name="G11" fmla="cos G10 1190685"/>
              <a:gd name="G12" fmla="sin G10 1190685"/>
              <a:gd name="G13" fmla="cos 13500 1190685"/>
              <a:gd name="G14" fmla="sin 13500 1190685"/>
              <a:gd name="G15" fmla="+- G11 10800 0"/>
              <a:gd name="G16" fmla="+- G12 10800 0"/>
              <a:gd name="G17" fmla="+- G13 10800 0"/>
              <a:gd name="G18" fmla="+- G14 10800 0"/>
              <a:gd name="G19" fmla="*/ 10333 1 2"/>
              <a:gd name="G20" fmla="+- G19 5400 0"/>
              <a:gd name="G21" fmla="cos G20 1190685"/>
              <a:gd name="G22" fmla="sin G20 1190685"/>
              <a:gd name="G23" fmla="+- G21 10800 0"/>
              <a:gd name="G24" fmla="+- G12 G23 G22"/>
              <a:gd name="G25" fmla="+- G22 G23 G11"/>
              <a:gd name="G26" fmla="cos 10800 1190685"/>
              <a:gd name="G27" fmla="sin 10800 1190685"/>
              <a:gd name="G28" fmla="cos 10333 1190685"/>
              <a:gd name="G29" fmla="sin 10333 119068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03524"/>
              <a:gd name="G36" fmla="sin G34 11703524"/>
              <a:gd name="G37" fmla="+/ 11703524 119068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333 G39"/>
              <a:gd name="G43" fmla="sin 1033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73 w 21600"/>
              <a:gd name="T5" fmla="*/ 115 h 21600"/>
              <a:gd name="T6" fmla="*/ 236 w 21600"/>
              <a:gd name="T7" fmla="*/ 11061 h 21600"/>
              <a:gd name="T8" fmla="*/ 12305 w 21600"/>
              <a:gd name="T9" fmla="*/ 577 h 21600"/>
              <a:gd name="T10" fmla="*/ 23626 w 21600"/>
              <a:gd name="T11" fmla="*/ 15009 h 21600"/>
              <a:gd name="T12" fmla="*/ 19926 w 21600"/>
              <a:gd name="T13" fmla="*/ 16882 h 21600"/>
              <a:gd name="T14" fmla="*/ 18052 w 21600"/>
              <a:gd name="T15" fmla="*/ 1318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617" y="14021"/>
                </a:moveTo>
                <a:cubicBezTo>
                  <a:pt x="20959" y="12982"/>
                  <a:pt x="21133" y="11894"/>
                  <a:pt x="21133" y="10800"/>
                </a:cubicBezTo>
                <a:cubicBezTo>
                  <a:pt x="21133" y="5093"/>
                  <a:pt x="16506" y="467"/>
                  <a:pt x="10800" y="467"/>
                </a:cubicBezTo>
                <a:cubicBezTo>
                  <a:pt x="5093" y="467"/>
                  <a:pt x="467" y="5093"/>
                  <a:pt x="467" y="10800"/>
                </a:cubicBezTo>
                <a:cubicBezTo>
                  <a:pt x="466" y="10885"/>
                  <a:pt x="468" y="10970"/>
                  <a:pt x="470" y="11055"/>
                </a:cubicBezTo>
                <a:lnTo>
                  <a:pt x="3" y="11067"/>
                </a:lnTo>
                <a:cubicBezTo>
                  <a:pt x="1" y="10978"/>
                  <a:pt x="0" y="108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943"/>
                  <a:pt x="21418" y="13080"/>
                  <a:pt x="21061" y="14167"/>
                </a:cubicBezTo>
                <a:lnTo>
                  <a:pt x="23626" y="15009"/>
                </a:lnTo>
                <a:lnTo>
                  <a:pt x="19926" y="16882"/>
                </a:lnTo>
                <a:lnTo>
                  <a:pt x="18052" y="13180"/>
                </a:lnTo>
                <a:lnTo>
                  <a:pt x="20617" y="14021"/>
                </a:lnTo>
                <a:close/>
              </a:path>
            </a:pathLst>
          </a:custGeom>
          <a:solidFill>
            <a:schemeClr val="accent1"/>
          </a:solidFill>
          <a:ln w="952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 rot="10800000" flipH="1">
            <a:off x="1828800" y="2819400"/>
            <a:ext cx="5867400" cy="3581400"/>
          </a:xfrm>
          <a:custGeom>
            <a:avLst/>
            <a:gdLst>
              <a:gd name="G0" fmla="+- 1329366 0 0"/>
              <a:gd name="G1" fmla="+- 11467560 0 0"/>
              <a:gd name="G2" fmla="+- 1329366 0 11467560"/>
              <a:gd name="G3" fmla="+- 10800 0 0"/>
              <a:gd name="G4" fmla="+- 0 0 132936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150 0 0"/>
              <a:gd name="G9" fmla="+- 0 0 11467560"/>
              <a:gd name="G10" fmla="+- 10150 0 2700"/>
              <a:gd name="G11" fmla="cos G10 1329366"/>
              <a:gd name="G12" fmla="sin G10 1329366"/>
              <a:gd name="G13" fmla="cos 13500 1329366"/>
              <a:gd name="G14" fmla="sin 13500 1329366"/>
              <a:gd name="G15" fmla="+- G11 10800 0"/>
              <a:gd name="G16" fmla="+- G12 10800 0"/>
              <a:gd name="G17" fmla="+- G13 10800 0"/>
              <a:gd name="G18" fmla="+- G14 10800 0"/>
              <a:gd name="G19" fmla="*/ 10150 1 2"/>
              <a:gd name="G20" fmla="+- G19 5400 0"/>
              <a:gd name="G21" fmla="cos G20 1329366"/>
              <a:gd name="G22" fmla="sin G20 1329366"/>
              <a:gd name="G23" fmla="+- G21 10800 0"/>
              <a:gd name="G24" fmla="+- G12 G23 G22"/>
              <a:gd name="G25" fmla="+- G22 G23 G11"/>
              <a:gd name="G26" fmla="cos 10800 1329366"/>
              <a:gd name="G27" fmla="sin 10800 1329366"/>
              <a:gd name="G28" fmla="cos 10150 1329366"/>
              <a:gd name="G29" fmla="sin 10150 132936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467560"/>
              <a:gd name="G36" fmla="sin G34 11467560"/>
              <a:gd name="G37" fmla="+/ 11467560 132936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150 G39"/>
              <a:gd name="G43" fmla="sin 1015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234 w 21600"/>
              <a:gd name="T5" fmla="*/ 95 h 21600"/>
              <a:gd name="T6" fmla="*/ 365 w 21600"/>
              <a:gd name="T7" fmla="*/ 11716 h 21600"/>
              <a:gd name="T8" fmla="*/ 12148 w 21600"/>
              <a:gd name="T9" fmla="*/ 739 h 21600"/>
              <a:gd name="T10" fmla="*/ 23462 w 21600"/>
              <a:gd name="T11" fmla="*/ 15480 h 21600"/>
              <a:gd name="T12" fmla="*/ 19576 w 21600"/>
              <a:gd name="T13" fmla="*/ 17269 h 21600"/>
              <a:gd name="T14" fmla="*/ 17787 w 21600"/>
              <a:gd name="T15" fmla="*/ 1338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320" y="14318"/>
                </a:moveTo>
                <a:cubicBezTo>
                  <a:pt x="20736" y="13192"/>
                  <a:pt x="20950" y="12000"/>
                  <a:pt x="20950" y="10800"/>
                </a:cubicBezTo>
                <a:cubicBezTo>
                  <a:pt x="20950" y="5194"/>
                  <a:pt x="16405" y="650"/>
                  <a:pt x="10800" y="650"/>
                </a:cubicBezTo>
                <a:cubicBezTo>
                  <a:pt x="5194" y="650"/>
                  <a:pt x="650" y="5194"/>
                  <a:pt x="650" y="10800"/>
                </a:cubicBezTo>
                <a:cubicBezTo>
                  <a:pt x="649" y="11096"/>
                  <a:pt x="662" y="11392"/>
                  <a:pt x="688" y="11687"/>
                </a:cubicBezTo>
                <a:lnTo>
                  <a:pt x="41" y="11744"/>
                </a:lnTo>
                <a:cubicBezTo>
                  <a:pt x="13" y="11430"/>
                  <a:pt x="0" y="1111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77"/>
                  <a:pt x="21373" y="13345"/>
                  <a:pt x="20930" y="14544"/>
                </a:cubicBezTo>
                <a:lnTo>
                  <a:pt x="23462" y="15480"/>
                </a:lnTo>
                <a:lnTo>
                  <a:pt x="19576" y="17269"/>
                </a:lnTo>
                <a:lnTo>
                  <a:pt x="17787" y="13382"/>
                </a:lnTo>
                <a:lnTo>
                  <a:pt x="20320" y="14318"/>
                </a:lnTo>
                <a:close/>
              </a:path>
            </a:pathLst>
          </a:custGeom>
          <a:solidFill>
            <a:schemeClr val="accent1"/>
          </a:solidFill>
          <a:ln w="1206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 rot="-3164016">
            <a:off x="815975" y="1565275"/>
            <a:ext cx="1749425" cy="295275"/>
          </a:xfrm>
          <a:prstGeom prst="leftRightArrow">
            <a:avLst>
              <a:gd name="adj1" fmla="val 50000"/>
              <a:gd name="adj2" fmla="val 118495"/>
            </a:avLst>
          </a:prstGeom>
          <a:solidFill>
            <a:schemeClr val="accent1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 rot="-7892688">
            <a:off x="6511925" y="1565275"/>
            <a:ext cx="1749425" cy="295275"/>
          </a:xfrm>
          <a:prstGeom prst="leftRightArrow">
            <a:avLst>
              <a:gd name="adj1" fmla="val 50000"/>
              <a:gd name="adj2" fmla="val 118495"/>
            </a:avLst>
          </a:prstGeom>
          <a:solidFill>
            <a:schemeClr val="accent1"/>
          </a:solidFill>
          <a:ln w="508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714348" y="1785926"/>
          <a:ext cx="7429552" cy="442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692696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323528" y="1628800"/>
          <a:ext cx="6103580" cy="265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987824" y="4143381"/>
          <a:ext cx="5799018" cy="230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764704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858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81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Человек не воспитывается по частям, он создается синтетически всей суммой влияний,  которым он подвергается. Поэтому отдельное средство всегда может быть и  положительным, и    отрицательным, решающим моментом является не его прямая логика, а действие  всей системы  средств, гармонически организованных.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tabLst>
                <a:tab pos="1981200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А. С. Макаренко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332656"/>
            <a:ext cx="8229600" cy="6072188"/>
          </a:xfrm>
        </p:spPr>
        <p:txBody>
          <a:bodyPr lIns="45720" rIns="228600" anchor="b"/>
          <a:lstStyle/>
          <a:p>
            <a:pPr eaLnBrk="1" hangingPunct="1">
              <a:defRPr/>
            </a:pPr>
            <a:r>
              <a:rPr lang="ru-RU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«Мне нужно только одно, чтобы совместная деятельность доставляла ребёнку удовольствие, была бы его потребностью.»</a:t>
            </a:r>
            <a:r>
              <a:rPr lang="ru-RU" sz="4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</a:t>
            </a:r>
            <a:r>
              <a:rPr lang="ru-RU" sz="4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  <a:r>
              <a:rPr lang="ru-RU" sz="4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Соловейчик.</a:t>
            </a:r>
            <a:br>
              <a:rPr lang="ru-RU" sz="4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9" descr="guest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256"/>
            <a:ext cx="2209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5" y="1071547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«Воспитание детей – рискованное дело,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ибо в случае удачи последняя приобретена ценою большого труда и заботы, в случае же неудачи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горе несравнимо ни с каким другим»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Демокрит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век до нашей эры.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j0353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532188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тьяна\Рабочий стол\IMG_20131120_082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943350" cy="2955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47013" y="4581128"/>
            <a:ext cx="4344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Конституции-20 лет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Татьяна\Рабочий стол\DSC006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14340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124744"/>
            <a:ext cx="32377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Вечер встреч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тьяна\Рабочий стол\IMG_20131120_082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2787991" cy="2083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Documents and Settings\Татьяна\Рабочий стол\фотки\IMG_20140311_081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279494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Documents and Settings\Татьяна\Рабочий стол\фотки\IMG_20140311_0819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79494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Documents and Settings\Татьяна\Рабочий стол\фотки\IMG_20140311_0819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801897" cy="2093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Documents and Settings\Татьяна\Рабочий стол\DSC006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636912"/>
            <a:ext cx="3312368" cy="2390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тьяна\Рабочий стол\фотки\IMG_20140221_1334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024336" cy="207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Documents and Settings\Татьяна\Рабочий стол\фотки\IMG_20140221_133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034603" cy="2081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33056"/>
            <a:ext cx="2994655" cy="2060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тьяна\Рабочий стол\фотки\IMG_20140228_122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102102" cy="2213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Documents and Settings\Татьяна\Рабочий стол\фотки\IMG_20140228_120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102102" cy="2213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241395" cy="2319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227950" cy="2310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084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Быть учителем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порою  бывает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так сложно,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Ведь строитель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души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человеческой он. </a:t>
            </a:r>
          </a:p>
        </p:txBody>
      </p:sp>
      <p:pic>
        <p:nvPicPr>
          <p:cNvPr id="3" name="Рисунок 2" descr="C:\Documents and Settings\Татьяна\Рабочий стол\фотки\IMG_20140311_081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4450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908720"/>
            <a:ext cx="6929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МОЙ КЛАСС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КАЖДЫЙ РЕБЕНОК - ЛИЧНОСТЬ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личност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81163"/>
            <a:ext cx="6624736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310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Самоуправление.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700808"/>
          <a:ext cx="7458052" cy="487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3671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Работа с классом.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949280"/>
            <a:ext cx="5715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самооценка уверенности в себе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259632" y="1628800"/>
          <a:ext cx="6979633" cy="4248472"/>
        </p:xfrm>
        <a:graphic>
          <a:graphicData uri="http://schemas.openxmlformats.org/presentationml/2006/ole">
            <p:oleObj spid="_x0000_s23553" name="Диаграмма" r:id="rId3" imgW="4571886" imgH="3771900" progId="Excel.Sheet.8">
              <p:embed/>
            </p:oleObj>
          </a:graphicData>
        </a:graphic>
      </p:graphicFrame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6470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Работа с классом.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78579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2529" name="Диаграм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2151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9269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Содержание воспитания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340768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Личность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77281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Полезная, успешная, счастливая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348880"/>
            <a:ext cx="15370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ребёнок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2924944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учитель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1" y="2348880"/>
            <a:ext cx="1224137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семья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212976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Умение и желание учиться;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Вкус к познанию;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Стремление к успешности;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творческих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способностей.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3140968"/>
            <a:ext cx="2887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Умение общаться;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Чувство ответственности;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Бережное отношение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 своему здоровью;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Нравственность;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Патриотизм.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5085184"/>
            <a:ext cx="226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Внеклассная работа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5085184"/>
            <a:ext cx="2284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Учебный процесс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5877272"/>
            <a:ext cx="417704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Личностно-ориентированный подход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>
            <a:stCxn id="15" idx="3"/>
            <a:endCxn id="14" idx="1"/>
          </p:cNvCxnSpPr>
          <p:nvPr/>
        </p:nvCxnSpPr>
        <p:spPr>
          <a:xfrm>
            <a:off x="3327914" y="5269850"/>
            <a:ext cx="23962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987824" y="2564904"/>
            <a:ext cx="35283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627784" y="2780928"/>
            <a:ext cx="1512168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436096" y="2780928"/>
            <a:ext cx="136815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452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Поток</vt:lpstr>
      <vt:lpstr>Диаграмма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Общечеловеческие ценности.</vt:lpstr>
      <vt:lpstr>Социально значимые роли.</vt:lpstr>
      <vt:lpstr>Слайд 15</vt:lpstr>
      <vt:lpstr>Слайд 16</vt:lpstr>
      <vt:lpstr>Слайд 17</vt:lpstr>
      <vt:lpstr>Слайд 18</vt:lpstr>
      <vt:lpstr>«Мне нужно только одно, чтобы совместная деятельность доставляла ребёнку удовольствие, была бы его потребностью.»                               С. Соловейчик. </vt:lpstr>
      <vt:lpstr>Слайд 20</vt:lpstr>
      <vt:lpstr>Слайд 21</vt:lpstr>
      <vt:lpstr>Слайд 22</vt:lpstr>
      <vt:lpstr>Слайд 23</vt:lpstr>
    </vt:vector>
  </TitlesOfParts>
  <Company>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Администратор</cp:lastModifiedBy>
  <cp:revision>37</cp:revision>
  <dcterms:created xsi:type="dcterms:W3CDTF">2014-03-21T04:14:16Z</dcterms:created>
  <dcterms:modified xsi:type="dcterms:W3CDTF">2014-03-23T19:38:30Z</dcterms:modified>
</cp:coreProperties>
</file>